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76" r:id="rId5"/>
    <p:sldId id="375" r:id="rId6"/>
    <p:sldId id="335" r:id="rId7"/>
    <p:sldId id="290" r:id="rId8"/>
    <p:sldId id="377" r:id="rId9"/>
    <p:sldId id="362" r:id="rId10"/>
    <p:sldId id="378" r:id="rId11"/>
  </p:sldIdLst>
  <p:sldSz cx="9144000" cy="6858000" type="screen4x3"/>
  <p:notesSz cx="7023100" cy="93091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F94"/>
    <a:srgbClr val="3BADA5"/>
    <a:srgbClr val="52BAB3"/>
    <a:srgbClr val="4DA59F"/>
    <a:srgbClr val="23BFB4"/>
    <a:srgbClr val="00BCAF"/>
    <a:srgbClr val="7CCECA"/>
    <a:srgbClr val="F5B716"/>
    <a:srgbClr val="E07F58"/>
    <a:srgbClr val="584A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91D4AC-B86D-41A8-B0A2-35B54E2E9445}" v="1" dt="2019-03-25T09:50:32.8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1254" y="90"/>
      </p:cViewPr>
      <p:guideLst>
        <p:guide orient="horz" pos="84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Smedts" userId="41dc239b-e922-4f1f-8980-7d5c79957369" providerId="ADAL" clId="{C825B426-249D-4581-B396-F534BDEC76AB}"/>
  </pc:docChgLst>
  <pc:docChgLst>
    <pc:chgData name="Matthijs Kortlever" userId="77535247-c7cb-424b-9cd9-aee3d5d2e151" providerId="ADAL" clId="{9491D4AC-B86D-41A8-B0A2-35B54E2E9445}"/>
    <pc:docChg chg="custSel modMainMaster">
      <pc:chgData name="Matthijs Kortlever" userId="77535247-c7cb-424b-9cd9-aee3d5d2e151" providerId="ADAL" clId="{9491D4AC-B86D-41A8-B0A2-35B54E2E9445}" dt="2019-03-25T09:50:41.117" v="3" actId="1076"/>
      <pc:docMkLst>
        <pc:docMk/>
      </pc:docMkLst>
      <pc:sldMasterChg chg="addSp delSp modSp">
        <pc:chgData name="Matthijs Kortlever" userId="77535247-c7cb-424b-9cd9-aee3d5d2e151" providerId="ADAL" clId="{9491D4AC-B86D-41A8-B0A2-35B54E2E9445}" dt="2019-03-25T09:50:41.117" v="3" actId="1076"/>
        <pc:sldMasterMkLst>
          <pc:docMk/>
          <pc:sldMasterMk cId="1467628415" sldId="2147483648"/>
        </pc:sldMasterMkLst>
        <pc:picChg chg="add mod">
          <ac:chgData name="Matthijs Kortlever" userId="77535247-c7cb-424b-9cd9-aee3d5d2e151" providerId="ADAL" clId="{9491D4AC-B86D-41A8-B0A2-35B54E2E9445}" dt="2019-03-25T09:50:41.117" v="3" actId="1076"/>
          <ac:picMkLst>
            <pc:docMk/>
            <pc:sldMasterMk cId="1467628415" sldId="2147483648"/>
            <ac:picMk id="6" creationId="{2693CE26-D352-4CFD-9175-ADB88E47AE7F}"/>
          </ac:picMkLst>
        </pc:picChg>
        <pc:picChg chg="del">
          <ac:chgData name="Matthijs Kortlever" userId="77535247-c7cb-424b-9cd9-aee3d5d2e151" providerId="ADAL" clId="{9491D4AC-B86D-41A8-B0A2-35B54E2E9445}" dt="2019-03-25T09:50:21.811" v="0" actId="478"/>
          <ac:picMkLst>
            <pc:docMk/>
            <pc:sldMasterMk cId="1467628415" sldId="2147483648"/>
            <ac:picMk id="8" creationId="{00000000-0000-0000-0000-000000000000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78CCA-227E-4503-BA12-57985105C11C}" type="datetimeFigureOut">
              <a:rPr lang="nl-NL" smtClean="0"/>
              <a:t>09-12-2019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26E1E-DD84-4C0C-A417-2E103BDFC6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4646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B1866-217F-42A0-8B32-AA5FC06070DA}" type="datetimeFigureOut">
              <a:rPr lang="nl-NL" smtClean="0"/>
              <a:t>09-12-2019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1677" y="4421188"/>
            <a:ext cx="5619750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16ACC-316D-4BE4-BF6E-6EBD58DF0F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9684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Vul</a:t>
            </a:r>
            <a:r>
              <a:rPr lang="nl-NL" baseline="0"/>
              <a:t> in:</a:t>
            </a:r>
          </a:p>
          <a:p>
            <a:r>
              <a:rPr lang="nl-NL" baseline="0"/>
              <a:t>Opleiding</a:t>
            </a:r>
          </a:p>
          <a:p>
            <a:r>
              <a:rPr lang="nl-NL" baseline="0"/>
              <a:t>Module &amp; dag:</a:t>
            </a:r>
          </a:p>
          <a:p>
            <a:r>
              <a:rPr lang="nl-NL" baseline="0"/>
              <a:t>De titel</a:t>
            </a:r>
          </a:p>
          <a:p>
            <a:r>
              <a:rPr lang="nl-NL" baseline="0"/>
              <a:t>Naam</a:t>
            </a:r>
          </a:p>
          <a:p>
            <a:r>
              <a:rPr lang="nl-NL" baseline="0"/>
              <a:t>Datum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16ACC-316D-4BE4-BF6E-6EBD58DF0FA5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1169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Optionele slide om jezelf</a:t>
            </a:r>
            <a:r>
              <a:rPr lang="nl-NL" baseline="0"/>
              <a:t> voor te stellen.</a:t>
            </a:r>
          </a:p>
          <a:p>
            <a:endParaRPr lang="nl-NL" baseline="0"/>
          </a:p>
          <a:p>
            <a:r>
              <a:rPr lang="nl-NL" baseline="0"/>
              <a:t>Bijsnijden foto:</a:t>
            </a:r>
          </a:p>
          <a:p>
            <a:r>
              <a:rPr lang="nl-NL" b="1"/>
              <a:t>Klik op “Hulpmiddelen voor Afbeeldingen Opmaak” (gekleurd vak - rechtsboven) -&gt;</a:t>
            </a:r>
            <a:r>
              <a:rPr lang="nl-NL" b="1" baseline="0"/>
              <a:t> Klik op bijsnijden (rechts)</a:t>
            </a:r>
          </a:p>
          <a:p>
            <a:r>
              <a:rPr lang="nl-NL" baseline="0"/>
              <a:t>Zet kader (streepjes) gelijk aan de hoogte van de originele afmeting + dan </a:t>
            </a:r>
            <a:r>
              <a:rPr lang="nl-NL" b="1" baseline="0"/>
              <a:t>shift</a:t>
            </a:r>
            <a:r>
              <a:rPr lang="nl-NL" baseline="0"/>
              <a:t> (blijft in verhouding)+ </a:t>
            </a:r>
            <a:r>
              <a:rPr lang="nl-NL" b="1" baseline="0"/>
              <a:t>ctrl</a:t>
            </a:r>
            <a:r>
              <a:rPr lang="nl-NL" baseline="0"/>
              <a:t> (schaalt vanuit het midden) ingedrukt houden terwijl je de afbeelding groter maakt  (bolletjes) zodat het kader gevuld wordt.</a:t>
            </a:r>
          </a:p>
          <a:p>
            <a:r>
              <a:rPr lang="nl-NL" baseline="0"/>
              <a:t>Uitleg video over bijsnijden: https://www.youtube.com/watch?v=YOQ6gsEYoW8 </a:t>
            </a:r>
          </a:p>
          <a:p>
            <a:endParaRPr lang="nl-NL" baseline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Gebruik hoge</a:t>
            </a:r>
            <a:r>
              <a:rPr lang="nl-NL" baseline="0"/>
              <a:t> resolutie foto’s (max. 1920x1080) en houd daarbij rekening dat de PowerPoint max. 10 MB mag zijn.</a:t>
            </a:r>
            <a:br>
              <a:rPr lang="nl-NL" baseline="0"/>
            </a:br>
            <a:r>
              <a:rPr lang="nl-NL"/>
              <a:t>Gratis foto’s te vinden op www.pixabay.com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16ACC-316D-4BE4-BF6E-6EBD58DF0FA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1341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altLang="nl-NL"/>
              <a:t>Vertel wat je gaat vertellen</a:t>
            </a:r>
            <a:r>
              <a:rPr lang="nl-NL" altLang="nl-NL" baseline="0"/>
              <a:t> in de presentatie.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altLang="nl-NL"/>
              <a:t>Dit laat zien hoe de presentatie is opgebouwd en wat er</a:t>
            </a:r>
            <a:r>
              <a:rPr lang="nl-NL" altLang="nl-NL" baseline="0"/>
              <a:t> verwacht kan worden.</a:t>
            </a:r>
            <a:endParaRPr lang="nl-NL" altLang="nl-NL"/>
          </a:p>
          <a:p>
            <a:r>
              <a:rPr lang="nl-NL"/>
              <a:t>Behoud</a:t>
            </a:r>
            <a:r>
              <a:rPr lang="nl-NL" baseline="0"/>
              <a:t> de groene cirkels!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16ACC-316D-4BE4-BF6E-6EBD58DF0FA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9843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Begin</a:t>
            </a:r>
            <a:r>
              <a:rPr lang="nl-NL" baseline="0"/>
              <a:t> eerst met de leerdoelen benoemen.</a:t>
            </a:r>
            <a:endParaRPr lang="nl-NL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Wat zullen de cursisten hiervan leren?</a:t>
            </a:r>
            <a:endParaRPr lang="nl-NL" sz="120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16ACC-316D-4BE4-BF6E-6EBD58DF0FA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6261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Begin</a:t>
            </a:r>
            <a:r>
              <a:rPr lang="nl-NL" baseline="0"/>
              <a:t> hier met de inhoud van de presentatie.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Meer indelingen zijn beschikbaar onder:</a:t>
            </a:r>
            <a:r>
              <a:rPr lang="nl-NL" baseline="0"/>
              <a:t> </a:t>
            </a:r>
            <a:r>
              <a:rPr lang="nl-NL"/>
              <a:t>Start &gt; indeling</a:t>
            </a:r>
          </a:p>
          <a:p>
            <a:endParaRPr lang="nl-NL"/>
          </a:p>
          <a:p>
            <a:r>
              <a:rPr lang="nl-NL"/>
              <a:t>Voor afbeeldingen:</a:t>
            </a:r>
          </a:p>
          <a:p>
            <a:endParaRPr lang="nl-NL"/>
          </a:p>
          <a:p>
            <a:r>
              <a:rPr lang="nl-NL" baseline="0"/>
              <a:t>Bijsnijden foto:</a:t>
            </a:r>
          </a:p>
          <a:p>
            <a:r>
              <a:rPr lang="nl-NL" b="1"/>
              <a:t>Klik op “Hulpmiddelen voor Afbeeldingen Opmaak” (gekleurd vak - rechtsboven) -&gt;</a:t>
            </a:r>
            <a:r>
              <a:rPr lang="nl-NL" b="1" baseline="0"/>
              <a:t> Klik op bijsnijden (rechts)</a:t>
            </a:r>
          </a:p>
          <a:p>
            <a:r>
              <a:rPr lang="nl-NL" baseline="0"/>
              <a:t>Zet kader (streepjes) gelijk aan de hoogte van de originele afmeting + dan </a:t>
            </a:r>
            <a:r>
              <a:rPr lang="nl-NL" b="1" baseline="0"/>
              <a:t>shift</a:t>
            </a:r>
            <a:r>
              <a:rPr lang="nl-NL" baseline="0"/>
              <a:t> (blijft in verhouding)+ </a:t>
            </a:r>
            <a:r>
              <a:rPr lang="nl-NL" b="1" baseline="0"/>
              <a:t>ctrl</a:t>
            </a:r>
            <a:r>
              <a:rPr lang="nl-NL" baseline="0"/>
              <a:t> (schaalt vanuit het midden) ingedrukt houden terwijl je de afbeelding groter maakt  (bolletjes) zodat het kader gevuld wordt.</a:t>
            </a:r>
          </a:p>
          <a:p>
            <a:r>
              <a:rPr lang="nl-NL" baseline="0"/>
              <a:t>Uitleg video over bijsnijden: https://www.youtube.com/watch?v=YOQ6gsEYoW8 </a:t>
            </a:r>
          </a:p>
          <a:p>
            <a:endParaRPr lang="nl-NL" baseline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Gebruik hoge</a:t>
            </a:r>
            <a:r>
              <a:rPr lang="nl-NL" baseline="0"/>
              <a:t> resolutie foto’s (max. 1920x1080) en houd daarbij rekening dat de PowerPoint max. 10 MB mag zijn.</a:t>
            </a:r>
            <a:br>
              <a:rPr lang="nl-NL" baseline="0"/>
            </a:br>
            <a:r>
              <a:rPr lang="nl-NL"/>
              <a:t>Gratis foto’s te vinden op www.pixabay.com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16ACC-316D-4BE4-BF6E-6EBD58DF0FA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0734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Sluit</a:t>
            </a:r>
            <a:r>
              <a:rPr lang="nl-NL" baseline="0"/>
              <a:t> af met een eindslide.</a:t>
            </a:r>
          </a:p>
          <a:p>
            <a:r>
              <a:rPr lang="nl-NL" baseline="0"/>
              <a:t>Deze biedt ruimte om voor een samenvatting, conclusie en vragen.</a:t>
            </a:r>
          </a:p>
          <a:p>
            <a:r>
              <a:rPr lang="nl-NL" baseline="0"/>
              <a:t>Vertel dat de presentatie terug te vinden is op de DWO.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16ACC-316D-4BE4-BF6E-6EBD58DF0FA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6022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Vul</a:t>
            </a:r>
            <a:r>
              <a:rPr lang="nl-NL" baseline="0"/>
              <a:t> in:</a:t>
            </a:r>
          </a:p>
          <a:p>
            <a:r>
              <a:rPr lang="nl-NL" baseline="0"/>
              <a:t>Opleiding</a:t>
            </a:r>
          </a:p>
          <a:p>
            <a:r>
              <a:rPr lang="nl-NL" baseline="0"/>
              <a:t>Module &amp; dag:</a:t>
            </a:r>
          </a:p>
          <a:p>
            <a:r>
              <a:rPr lang="nl-NL" baseline="0"/>
              <a:t>De titel</a:t>
            </a:r>
          </a:p>
          <a:p>
            <a:r>
              <a:rPr lang="nl-NL" baseline="0"/>
              <a:t>Naam</a:t>
            </a:r>
          </a:p>
          <a:p>
            <a:r>
              <a:rPr lang="nl-NL" baseline="0"/>
              <a:t>Datum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16ACC-316D-4BE4-BF6E-6EBD58DF0FA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8467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341438"/>
            <a:ext cx="8064896" cy="4823866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009F94"/>
                </a:solidFill>
              </a:defRPr>
            </a:lvl1pPr>
          </a:lstStyle>
          <a:p>
            <a:r>
              <a:rPr lang="nl-NL"/>
              <a:t>Klik om de 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3986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de titel te bewerken</a:t>
            </a:r>
          </a:p>
        </p:txBody>
      </p:sp>
      <p:sp>
        <p:nvSpPr>
          <p:cNvPr id="12" name="Tijdelijke aanduiding voor inhoud 3"/>
          <p:cNvSpPr>
            <a:spLocks noGrp="1"/>
          </p:cNvSpPr>
          <p:nvPr>
            <p:ph sz="quarter" idx="24" hasCustomPrompt="1"/>
          </p:nvPr>
        </p:nvSpPr>
        <p:spPr>
          <a:xfrm>
            <a:off x="755576" y="1340768"/>
            <a:ext cx="2304256" cy="15121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l-NL"/>
              <a:t>Klik op een pictogram als u media wilt toevoegen</a:t>
            </a:r>
          </a:p>
        </p:txBody>
      </p:sp>
      <p:sp>
        <p:nvSpPr>
          <p:cNvPr id="13" name="Tijdelijke aanduiding voor inhoud 3"/>
          <p:cNvSpPr>
            <a:spLocks noGrp="1"/>
          </p:cNvSpPr>
          <p:nvPr>
            <p:ph sz="quarter" idx="25" hasCustomPrompt="1"/>
          </p:nvPr>
        </p:nvSpPr>
        <p:spPr>
          <a:xfrm>
            <a:off x="3347864" y="1340768"/>
            <a:ext cx="2304256" cy="15121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l-NL"/>
              <a:t>Klik op een pictogram als u media wilt toevoegen</a:t>
            </a:r>
          </a:p>
        </p:txBody>
      </p:sp>
      <p:sp>
        <p:nvSpPr>
          <p:cNvPr id="14" name="Tijdelijke aanduiding voor inhoud 3"/>
          <p:cNvSpPr>
            <a:spLocks noGrp="1"/>
          </p:cNvSpPr>
          <p:nvPr>
            <p:ph sz="quarter" idx="26" hasCustomPrompt="1"/>
          </p:nvPr>
        </p:nvSpPr>
        <p:spPr>
          <a:xfrm>
            <a:off x="5940152" y="1340768"/>
            <a:ext cx="2304256" cy="151216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Klik op een pictogram als u media wilt toevoegen</a:t>
            </a:r>
          </a:p>
        </p:txBody>
      </p:sp>
      <p:sp>
        <p:nvSpPr>
          <p:cNvPr id="15" name="Tijdelijke aanduiding voor inhoud 3"/>
          <p:cNvSpPr>
            <a:spLocks noGrp="1"/>
          </p:cNvSpPr>
          <p:nvPr>
            <p:ph sz="quarter" idx="27" hasCustomPrompt="1"/>
          </p:nvPr>
        </p:nvSpPr>
        <p:spPr>
          <a:xfrm>
            <a:off x="755576" y="3068960"/>
            <a:ext cx="2304256" cy="15121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l-NL"/>
              <a:t>Klik op een pictogram als u media wilt toevoegen</a:t>
            </a:r>
          </a:p>
        </p:txBody>
      </p:sp>
      <p:sp>
        <p:nvSpPr>
          <p:cNvPr id="16" name="Tijdelijke aanduiding voor inhoud 3"/>
          <p:cNvSpPr>
            <a:spLocks noGrp="1"/>
          </p:cNvSpPr>
          <p:nvPr>
            <p:ph sz="quarter" idx="28" hasCustomPrompt="1"/>
          </p:nvPr>
        </p:nvSpPr>
        <p:spPr>
          <a:xfrm>
            <a:off x="3347864" y="3068960"/>
            <a:ext cx="2304256" cy="15121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l-NL"/>
              <a:t>Klik op een pictogram als u media wilt toevoegen</a:t>
            </a:r>
          </a:p>
        </p:txBody>
      </p:sp>
      <p:sp>
        <p:nvSpPr>
          <p:cNvPr id="17" name="Tijdelijke aanduiding voor inhoud 3"/>
          <p:cNvSpPr>
            <a:spLocks noGrp="1"/>
          </p:cNvSpPr>
          <p:nvPr>
            <p:ph sz="quarter" idx="29" hasCustomPrompt="1"/>
          </p:nvPr>
        </p:nvSpPr>
        <p:spPr>
          <a:xfrm>
            <a:off x="5940152" y="3068960"/>
            <a:ext cx="2304256" cy="151216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Klik op een pictogram als u media wilt toevoegen</a:t>
            </a:r>
          </a:p>
          <a:p>
            <a:pPr lvl="0"/>
            <a:endParaRPr lang="nl-NL"/>
          </a:p>
        </p:txBody>
      </p:sp>
      <p:sp>
        <p:nvSpPr>
          <p:cNvPr id="18" name="Tijdelijke aanduiding voor inhoud 3"/>
          <p:cNvSpPr>
            <a:spLocks noGrp="1"/>
          </p:cNvSpPr>
          <p:nvPr>
            <p:ph sz="quarter" idx="30" hasCustomPrompt="1"/>
          </p:nvPr>
        </p:nvSpPr>
        <p:spPr>
          <a:xfrm>
            <a:off x="755576" y="4797152"/>
            <a:ext cx="2304256" cy="151216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Klik op een pictogram als u media wilt toevoegen</a:t>
            </a:r>
          </a:p>
          <a:p>
            <a:pPr lvl="0"/>
            <a:endParaRPr lang="nl-NL"/>
          </a:p>
        </p:txBody>
      </p:sp>
      <p:sp>
        <p:nvSpPr>
          <p:cNvPr id="19" name="Tijdelijke aanduiding voor inhoud 3"/>
          <p:cNvSpPr>
            <a:spLocks noGrp="1"/>
          </p:cNvSpPr>
          <p:nvPr>
            <p:ph sz="quarter" idx="31" hasCustomPrompt="1"/>
          </p:nvPr>
        </p:nvSpPr>
        <p:spPr>
          <a:xfrm>
            <a:off x="3347864" y="4797152"/>
            <a:ext cx="2304256" cy="151216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Klik op een pictogram als u media wilt toevoegen</a:t>
            </a:r>
          </a:p>
          <a:p>
            <a:pPr lvl="0"/>
            <a:endParaRPr lang="nl-NL"/>
          </a:p>
        </p:txBody>
      </p:sp>
      <p:sp>
        <p:nvSpPr>
          <p:cNvPr id="29" name="Tijdelijke aanduiding voor inhoud 3"/>
          <p:cNvSpPr>
            <a:spLocks noGrp="1"/>
          </p:cNvSpPr>
          <p:nvPr>
            <p:ph sz="quarter" idx="32" hasCustomPrompt="1"/>
          </p:nvPr>
        </p:nvSpPr>
        <p:spPr>
          <a:xfrm>
            <a:off x="5940152" y="4797152"/>
            <a:ext cx="2304256" cy="151216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Klik op een pictogram als u media wilt toevoegen</a:t>
            </a:r>
          </a:p>
          <a:p>
            <a:pPr lvl="0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5151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ka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3" r="11321"/>
          <a:stretch/>
        </p:blipFill>
        <p:spPr>
          <a:xfrm>
            <a:off x="-1" y="0"/>
            <a:ext cx="9144001" cy="6019287"/>
          </a:xfrm>
          <a:prstGeom prst="rect">
            <a:avLst/>
          </a:prstGeom>
        </p:spPr>
      </p:pic>
      <p:sp>
        <p:nvSpPr>
          <p:cNvPr id="3" name="Rechthoek 2"/>
          <p:cNvSpPr/>
          <p:nvPr userDrawn="1"/>
        </p:nvSpPr>
        <p:spPr>
          <a:xfrm>
            <a:off x="0" y="0"/>
            <a:ext cx="9144000" cy="6021288"/>
          </a:xfrm>
          <a:prstGeom prst="rect">
            <a:avLst/>
          </a:prstGeom>
          <a:solidFill>
            <a:srgbClr val="009F9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 userDrawn="1"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1469380" y="6079604"/>
            <a:ext cx="6205239" cy="7200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 om datum in te voegen (bijv. 1 Januari 2017)</a:t>
            </a:r>
          </a:p>
        </p:txBody>
      </p:sp>
      <p:pic>
        <p:nvPicPr>
          <p:cNvPr id="14" name="Picture 2" descr="C:\Users\nathalie\Desktop\golf_wateropleidingen-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319" y="2276872"/>
            <a:ext cx="1503362" cy="48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jdelijke aanduiding voor tekst 7"/>
          <p:cNvSpPr>
            <a:spLocks noGrp="1"/>
          </p:cNvSpPr>
          <p:nvPr>
            <p:ph type="body" sz="quarter" idx="14" hasCustomPrompt="1"/>
          </p:nvPr>
        </p:nvSpPr>
        <p:spPr>
          <a:xfrm>
            <a:off x="971600" y="4941168"/>
            <a:ext cx="7200800" cy="864096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Naam presentator</a:t>
            </a:r>
          </a:p>
        </p:txBody>
      </p:sp>
      <p:sp>
        <p:nvSpPr>
          <p:cNvPr id="16" name="Tijdelijke aanduiding voor tekst 7"/>
          <p:cNvSpPr>
            <a:spLocks noGrp="1"/>
          </p:cNvSpPr>
          <p:nvPr>
            <p:ph type="body" sz="quarter" idx="15" hasCustomPrompt="1"/>
          </p:nvPr>
        </p:nvSpPr>
        <p:spPr>
          <a:xfrm>
            <a:off x="971600" y="980728"/>
            <a:ext cx="7200800" cy="122413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opleidingstitel in te voegen</a:t>
            </a:r>
          </a:p>
        </p:txBody>
      </p:sp>
      <p:pic>
        <p:nvPicPr>
          <p:cNvPr id="1026" name="Picture 2" descr="logo-full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553" y="194484"/>
            <a:ext cx="800894" cy="64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jdelijke aanduiding voor tekst 7"/>
          <p:cNvSpPr>
            <a:spLocks noGrp="1"/>
          </p:cNvSpPr>
          <p:nvPr>
            <p:ph type="body" sz="quarter" idx="16" hasCustomPrompt="1"/>
          </p:nvPr>
        </p:nvSpPr>
        <p:spPr>
          <a:xfrm>
            <a:off x="971600" y="2761060"/>
            <a:ext cx="7200800" cy="1892076"/>
          </a:xfrm>
        </p:spPr>
        <p:txBody>
          <a:bodyPr anchor="t">
            <a:normAutofit/>
          </a:bodyPr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module – dag: </a:t>
            </a:r>
            <a:br>
              <a:rPr lang="nl-NL"/>
            </a:br>
            <a:r>
              <a:rPr lang="nl-NL"/>
              <a:t>presentatie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2831396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ste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de titel te bewerken</a:t>
            </a:r>
          </a:p>
        </p:txBody>
      </p:sp>
      <p:sp>
        <p:nvSpPr>
          <p:cNvPr id="3" name="Tijdelijke aanduiding voor afbeelding 5"/>
          <p:cNvSpPr>
            <a:spLocks noGrp="1"/>
          </p:cNvSpPr>
          <p:nvPr>
            <p:ph type="pic" sz="quarter" idx="10"/>
          </p:nvPr>
        </p:nvSpPr>
        <p:spPr>
          <a:xfrm>
            <a:off x="2339752" y="1484784"/>
            <a:ext cx="4464496" cy="3487266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7"/>
          <p:cNvSpPr>
            <a:spLocks noGrp="1"/>
          </p:cNvSpPr>
          <p:nvPr>
            <p:ph type="body" sz="quarter" idx="11" hasCustomPrompt="1"/>
          </p:nvPr>
        </p:nvSpPr>
        <p:spPr>
          <a:xfrm>
            <a:off x="1223169" y="5157192"/>
            <a:ext cx="6697662" cy="504057"/>
          </a:xfrm>
        </p:spPr>
        <p:txBody>
          <a:bodyPr>
            <a:normAutofit/>
          </a:bodyPr>
          <a:lstStyle>
            <a:lvl1pPr marL="0" indent="0" algn="ctr">
              <a:buNone/>
              <a:defRPr sz="2800" b="1" baseline="0">
                <a:solidFill>
                  <a:srgbClr val="009F94"/>
                </a:solidFill>
              </a:defRPr>
            </a:lvl1pPr>
          </a:lstStyle>
          <a:p>
            <a:pPr lvl="0"/>
            <a:r>
              <a:rPr lang="nl-NL"/>
              <a:t>Klik om naam toe te voegen</a:t>
            </a:r>
          </a:p>
        </p:txBody>
      </p:sp>
      <p:sp>
        <p:nvSpPr>
          <p:cNvPr id="5" name="Tijdelijke aanduiding voor tekst 7"/>
          <p:cNvSpPr>
            <a:spLocks noGrp="1"/>
          </p:cNvSpPr>
          <p:nvPr>
            <p:ph type="body" sz="quarter" idx="12" hasCustomPrompt="1"/>
          </p:nvPr>
        </p:nvSpPr>
        <p:spPr>
          <a:xfrm>
            <a:off x="1223913" y="5661248"/>
            <a:ext cx="6697662" cy="792088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nl-NL"/>
              <a:t>Klik om functie in te voegen</a:t>
            </a:r>
          </a:p>
        </p:txBody>
      </p:sp>
    </p:spTree>
    <p:extLst>
      <p:ext uri="{BB962C8B-B14F-4D97-AF65-F5344CB8AC3E}">
        <p14:creationId xmlns:p14="http://schemas.microsoft.com/office/powerpoint/2010/main" val="2023529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al 3"/>
          <p:cNvSpPr/>
          <p:nvPr userDrawn="1"/>
        </p:nvSpPr>
        <p:spPr>
          <a:xfrm>
            <a:off x="899592" y="1916832"/>
            <a:ext cx="2592288" cy="2592288"/>
          </a:xfrm>
          <a:prstGeom prst="ellipse">
            <a:avLst/>
          </a:prstGeom>
          <a:noFill/>
          <a:ln w="38100">
            <a:solidFill>
              <a:srgbClr val="A2D2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290" name="Picture 2" descr="C:\Users\nathalie\Desktop\Kalender2-04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2476609"/>
            <a:ext cx="1440162" cy="147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506774" y="517277"/>
            <a:ext cx="6265662" cy="679475"/>
          </a:xfrm>
        </p:spPr>
        <p:txBody>
          <a:bodyPr/>
          <a:lstStyle>
            <a:lvl1pPr algn="l">
              <a:defRPr baseline="0">
                <a:solidFill>
                  <a:srgbClr val="009F94"/>
                </a:solidFill>
              </a:defRPr>
            </a:lvl1pPr>
          </a:lstStyle>
          <a:p>
            <a:r>
              <a:rPr lang="nl-NL"/>
              <a:t>Inhoudsopgave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4067349" y="1412776"/>
            <a:ext cx="4537099" cy="4912558"/>
          </a:xfrm>
        </p:spPr>
        <p:txBody>
          <a:bodyPr/>
          <a:lstStyle>
            <a:lvl1pPr marL="342900" indent="-342900">
              <a:lnSpc>
                <a:spcPct val="200000"/>
              </a:lnSpc>
              <a:buFontTx/>
              <a:buBlip>
                <a:blip r:embed="rId3"/>
              </a:buBlip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nl-NL"/>
              <a:t>Klik om punten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888487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1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5076055" y="1340768"/>
            <a:ext cx="3817119" cy="489654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Klik op een pictogram als u media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340768"/>
            <a:ext cx="4320480" cy="4896544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de 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43957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2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de titel te bewerken</a:t>
            </a:r>
          </a:p>
        </p:txBody>
      </p:sp>
      <p:sp>
        <p:nvSpPr>
          <p:cNvPr id="8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539552" y="1340768"/>
            <a:ext cx="4680520" cy="4752528"/>
          </a:xfrm>
        </p:spPr>
        <p:txBody>
          <a:bodyPr>
            <a:no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 om de tekst te bewerken</a:t>
            </a:r>
          </a:p>
        </p:txBody>
      </p:sp>
      <p:sp>
        <p:nvSpPr>
          <p:cNvPr id="10" name="Tijdelijke aanduiding voor inhoud 3"/>
          <p:cNvSpPr>
            <a:spLocks noGrp="1"/>
          </p:cNvSpPr>
          <p:nvPr>
            <p:ph sz="quarter" idx="25" hasCustomPrompt="1"/>
          </p:nvPr>
        </p:nvSpPr>
        <p:spPr>
          <a:xfrm>
            <a:off x="5436096" y="1340768"/>
            <a:ext cx="3456087" cy="2304256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nl-NL"/>
              <a:t>Klik op een pictogram als u media wilt toevoegen</a:t>
            </a:r>
          </a:p>
        </p:txBody>
      </p:sp>
      <p:sp>
        <p:nvSpPr>
          <p:cNvPr id="11" name="Tijdelijke aanduiding voor inhoud 3"/>
          <p:cNvSpPr>
            <a:spLocks noGrp="1"/>
          </p:cNvSpPr>
          <p:nvPr>
            <p:ph sz="quarter" idx="26" hasCustomPrompt="1"/>
          </p:nvPr>
        </p:nvSpPr>
        <p:spPr>
          <a:xfrm>
            <a:off x="5436096" y="3789040"/>
            <a:ext cx="3456087" cy="2304256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nl-NL"/>
              <a:t>Klik op een pictogram als u media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331684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3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de titel te bewerken</a:t>
            </a:r>
          </a:p>
        </p:txBody>
      </p:sp>
      <p:sp>
        <p:nvSpPr>
          <p:cNvPr id="8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539552" y="1340768"/>
            <a:ext cx="5976664" cy="4608512"/>
          </a:xfrm>
        </p:spPr>
        <p:txBody>
          <a:bodyPr>
            <a:no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 om de tekst te bewerken</a:t>
            </a:r>
          </a:p>
        </p:txBody>
      </p:sp>
      <p:sp>
        <p:nvSpPr>
          <p:cNvPr id="12" name="Tijdelijke aanduiding voor inhoud 3"/>
          <p:cNvSpPr>
            <a:spLocks noGrp="1"/>
          </p:cNvSpPr>
          <p:nvPr>
            <p:ph sz="quarter" idx="26" hasCustomPrompt="1"/>
          </p:nvPr>
        </p:nvSpPr>
        <p:spPr>
          <a:xfrm>
            <a:off x="6660232" y="2924944"/>
            <a:ext cx="2224807" cy="1440160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nl-NL"/>
              <a:t>Klik op een pictogram als u media wilt toevoegen</a:t>
            </a:r>
          </a:p>
        </p:txBody>
      </p:sp>
      <p:sp>
        <p:nvSpPr>
          <p:cNvPr id="13" name="Tijdelijke aanduiding voor inhoud 3"/>
          <p:cNvSpPr>
            <a:spLocks noGrp="1"/>
          </p:cNvSpPr>
          <p:nvPr>
            <p:ph sz="quarter" idx="27" hasCustomPrompt="1"/>
          </p:nvPr>
        </p:nvSpPr>
        <p:spPr>
          <a:xfrm>
            <a:off x="6660232" y="4509120"/>
            <a:ext cx="2231951" cy="1440161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nl-NL"/>
              <a:t>Klik op een pictogram als u media wilt toevoegen</a:t>
            </a:r>
          </a:p>
        </p:txBody>
      </p:sp>
      <p:sp>
        <p:nvSpPr>
          <p:cNvPr id="14" name="Tijdelijke aanduiding voor inhoud 3"/>
          <p:cNvSpPr>
            <a:spLocks noGrp="1"/>
          </p:cNvSpPr>
          <p:nvPr>
            <p:ph sz="quarter" idx="28" hasCustomPrompt="1"/>
          </p:nvPr>
        </p:nvSpPr>
        <p:spPr>
          <a:xfrm>
            <a:off x="6660232" y="1340767"/>
            <a:ext cx="2231951" cy="1440161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nl-NL"/>
              <a:t>Klik op een pictogram als u media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892016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jdelijke aanduiding voor tekst 34"/>
          <p:cNvSpPr>
            <a:spLocks noGrp="1"/>
          </p:cNvSpPr>
          <p:nvPr>
            <p:ph type="body" sz="quarter" idx="11" hasCustomPrompt="1"/>
          </p:nvPr>
        </p:nvSpPr>
        <p:spPr>
          <a:xfrm>
            <a:off x="8604448" y="1341099"/>
            <a:ext cx="287287" cy="4392488"/>
          </a:xfrm>
        </p:spPr>
        <p:txBody>
          <a:bodyPr vert="vert27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800">
                <a:solidFill>
                  <a:schemeClr val="tx1">
                    <a:lumMod val="50000"/>
                    <a:lumOff val="50000"/>
                  </a:schemeClr>
                </a:solidFill>
              </a:rPr>
              <a:t>Bron</a:t>
            </a:r>
            <a:r>
              <a:rPr lang="nl-NL" sz="800" baseline="0">
                <a:solidFill>
                  <a:schemeClr val="tx1">
                    <a:lumMod val="50000"/>
                    <a:lumOff val="50000"/>
                  </a:schemeClr>
                </a:solidFill>
              </a:rPr>
              <a:t> vermelding optioneel</a:t>
            </a:r>
            <a:endParaRPr lang="nl-NL" sz="8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de titel te bewerken</a:t>
            </a:r>
          </a:p>
        </p:txBody>
      </p:sp>
      <p:sp>
        <p:nvSpPr>
          <p:cNvPr id="6" name="Tijdelijke aanduiding voor inhoud 31"/>
          <p:cNvSpPr>
            <a:spLocks noGrp="1"/>
          </p:cNvSpPr>
          <p:nvPr>
            <p:ph sz="quarter" idx="12" hasCustomPrompt="1"/>
          </p:nvPr>
        </p:nvSpPr>
        <p:spPr>
          <a:xfrm>
            <a:off x="539552" y="1340768"/>
            <a:ext cx="7992888" cy="4392488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800" baseline="0">
                <a:latin typeface="+mj-lt"/>
              </a:defRPr>
            </a:lvl1pPr>
          </a:lstStyle>
          <a:p>
            <a:pPr lvl="0"/>
            <a:r>
              <a:rPr lang="nl-NL"/>
              <a:t>Klik op een pictogram als u media wilt toevoegen</a:t>
            </a:r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idx="13" hasCustomPrompt="1"/>
          </p:nvPr>
        </p:nvSpPr>
        <p:spPr>
          <a:xfrm>
            <a:off x="539552" y="5805264"/>
            <a:ext cx="7992888" cy="576064"/>
          </a:xfrm>
        </p:spPr>
        <p:txBody>
          <a:bodyPr anchor="t">
            <a:normAutofit/>
          </a:bodyPr>
          <a:lstStyle>
            <a:lvl1pPr marL="0" indent="0" algn="ctr">
              <a:lnSpc>
                <a:spcPts val="2400"/>
              </a:lnSpc>
              <a:buNone/>
              <a:defRPr sz="28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beschrijving te bewerken</a:t>
            </a:r>
          </a:p>
        </p:txBody>
      </p:sp>
    </p:spTree>
    <p:extLst>
      <p:ext uri="{BB962C8B-B14F-4D97-AF65-F5344CB8AC3E}">
        <p14:creationId xmlns:p14="http://schemas.microsoft.com/office/powerpoint/2010/main" val="2840336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fbeeldingen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645026" y="1341438"/>
            <a:ext cx="3959422" cy="395976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op een pictogram als u media wilt toevoegen</a:t>
            </a:r>
          </a:p>
        </p:txBody>
      </p:sp>
      <p:sp>
        <p:nvSpPr>
          <p:cNvPr id="8" name="Tijdelijke aanduiding voor tekst 2"/>
          <p:cNvSpPr>
            <a:spLocks noGrp="1"/>
          </p:cNvSpPr>
          <p:nvPr>
            <p:ph type="body" idx="10" hasCustomPrompt="1"/>
          </p:nvPr>
        </p:nvSpPr>
        <p:spPr>
          <a:xfrm>
            <a:off x="4644008" y="5445224"/>
            <a:ext cx="3960440" cy="864096"/>
          </a:xfrm>
        </p:spPr>
        <p:txBody>
          <a:bodyPr anchor="t">
            <a:normAutofit/>
          </a:bodyPr>
          <a:lstStyle>
            <a:lvl1pPr marL="0" indent="0" algn="ctr">
              <a:lnSpc>
                <a:spcPts val="2400"/>
              </a:lnSpc>
              <a:buNone/>
              <a:defRPr sz="28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beschrijving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de titel te bewerken</a:t>
            </a:r>
          </a:p>
        </p:txBody>
      </p:sp>
      <p:sp>
        <p:nvSpPr>
          <p:cNvPr id="9" name="Tijdelijke aanduiding voor inhoud 5"/>
          <p:cNvSpPr>
            <a:spLocks noGrp="1"/>
          </p:cNvSpPr>
          <p:nvPr>
            <p:ph sz="quarter" idx="11" hasCustomPrompt="1"/>
          </p:nvPr>
        </p:nvSpPr>
        <p:spPr>
          <a:xfrm>
            <a:off x="539552" y="1341438"/>
            <a:ext cx="3960440" cy="395976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op een pictogram als u media wilt toevoegen</a:t>
            </a:r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2" hasCustomPrompt="1"/>
          </p:nvPr>
        </p:nvSpPr>
        <p:spPr>
          <a:xfrm>
            <a:off x="539552" y="5445224"/>
            <a:ext cx="3960440" cy="864096"/>
          </a:xfrm>
        </p:spPr>
        <p:txBody>
          <a:bodyPr anchor="t">
            <a:normAutofit/>
          </a:bodyPr>
          <a:lstStyle>
            <a:lvl1pPr marL="0" indent="0" algn="ctr">
              <a:lnSpc>
                <a:spcPts val="2400"/>
              </a:lnSpc>
              <a:buNone/>
              <a:defRPr sz="28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beschrijving te bewerken</a:t>
            </a:r>
          </a:p>
        </p:txBody>
      </p:sp>
      <p:sp>
        <p:nvSpPr>
          <p:cNvPr id="7" name="Tijdelijke aanduiding voor tekst 34"/>
          <p:cNvSpPr>
            <a:spLocks noGrp="1"/>
          </p:cNvSpPr>
          <p:nvPr>
            <p:ph type="body" sz="quarter" idx="13" hasCustomPrompt="1"/>
          </p:nvPr>
        </p:nvSpPr>
        <p:spPr>
          <a:xfrm>
            <a:off x="179513" y="1457333"/>
            <a:ext cx="287287" cy="3843875"/>
          </a:xfrm>
        </p:spPr>
        <p:txBody>
          <a:bodyPr vert="vert27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800">
                <a:solidFill>
                  <a:schemeClr val="tx1">
                    <a:lumMod val="50000"/>
                    <a:lumOff val="50000"/>
                  </a:schemeClr>
                </a:solidFill>
              </a:rPr>
              <a:t>Bron</a:t>
            </a:r>
            <a:r>
              <a:rPr lang="nl-NL" sz="800" baseline="0">
                <a:solidFill>
                  <a:schemeClr val="tx1">
                    <a:lumMod val="50000"/>
                    <a:lumOff val="50000"/>
                  </a:schemeClr>
                </a:solidFill>
              </a:rPr>
              <a:t> vermelding optioneel</a:t>
            </a:r>
            <a:endParaRPr lang="nl-NL" sz="8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endParaRPr lang="nl-NL"/>
          </a:p>
        </p:txBody>
      </p:sp>
      <p:sp>
        <p:nvSpPr>
          <p:cNvPr id="11" name="Tijdelijke aanduiding voor tekst 34"/>
          <p:cNvSpPr>
            <a:spLocks noGrp="1"/>
          </p:cNvSpPr>
          <p:nvPr>
            <p:ph type="body" sz="quarter" idx="14" hasCustomPrompt="1"/>
          </p:nvPr>
        </p:nvSpPr>
        <p:spPr>
          <a:xfrm>
            <a:off x="8676456" y="1457333"/>
            <a:ext cx="287287" cy="3843875"/>
          </a:xfrm>
        </p:spPr>
        <p:txBody>
          <a:bodyPr vert="vert27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800">
                <a:solidFill>
                  <a:schemeClr val="tx1">
                    <a:lumMod val="50000"/>
                    <a:lumOff val="50000"/>
                  </a:schemeClr>
                </a:solidFill>
              </a:rPr>
              <a:t>Bron</a:t>
            </a:r>
            <a:r>
              <a:rPr lang="nl-NL" sz="800" baseline="0">
                <a:solidFill>
                  <a:schemeClr val="tx1">
                    <a:lumMod val="50000"/>
                    <a:lumOff val="50000"/>
                  </a:schemeClr>
                </a:solidFill>
              </a:rPr>
              <a:t> vermelding optioneel</a:t>
            </a:r>
            <a:endParaRPr lang="nl-NL" sz="8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996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de titel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2" hasCustomPrompt="1"/>
          </p:nvPr>
        </p:nvSpPr>
        <p:spPr>
          <a:xfrm>
            <a:off x="827584" y="1340768"/>
            <a:ext cx="3528095" cy="237626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nl-NL"/>
              <a:t>Klik op een pictogram als u media wilt toevoegen</a:t>
            </a:r>
          </a:p>
        </p:txBody>
      </p:sp>
      <p:sp>
        <p:nvSpPr>
          <p:cNvPr id="9" name="Tijdelijke aanduiding voor inhoud 3"/>
          <p:cNvSpPr>
            <a:spLocks noGrp="1"/>
          </p:cNvSpPr>
          <p:nvPr>
            <p:ph sz="quarter" idx="23" hasCustomPrompt="1"/>
          </p:nvPr>
        </p:nvSpPr>
        <p:spPr>
          <a:xfrm>
            <a:off x="4572000" y="1340768"/>
            <a:ext cx="3528095" cy="237626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Klik op een pictogram als u media wilt toevoegen</a:t>
            </a:r>
          </a:p>
        </p:txBody>
      </p:sp>
      <p:sp>
        <p:nvSpPr>
          <p:cNvPr id="10" name="Tijdelijke aanduiding voor inhoud 3"/>
          <p:cNvSpPr>
            <a:spLocks noGrp="1"/>
          </p:cNvSpPr>
          <p:nvPr>
            <p:ph sz="quarter" idx="24" hasCustomPrompt="1"/>
          </p:nvPr>
        </p:nvSpPr>
        <p:spPr>
          <a:xfrm>
            <a:off x="4572000" y="3933056"/>
            <a:ext cx="3528095" cy="237626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Klik op een pictogram als u media wilt toevoegen</a:t>
            </a:r>
          </a:p>
        </p:txBody>
      </p:sp>
      <p:sp>
        <p:nvSpPr>
          <p:cNvPr id="11" name="Tijdelijke aanduiding voor inhoud 3"/>
          <p:cNvSpPr>
            <a:spLocks noGrp="1"/>
          </p:cNvSpPr>
          <p:nvPr>
            <p:ph sz="quarter" idx="25" hasCustomPrompt="1"/>
          </p:nvPr>
        </p:nvSpPr>
        <p:spPr>
          <a:xfrm>
            <a:off x="827584" y="3933056"/>
            <a:ext cx="3528095" cy="237626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nl-NL"/>
              <a:t>Klik op een pictogram als u media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18303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 txBox="1">
            <a:spLocks/>
          </p:cNvSpPr>
          <p:nvPr/>
        </p:nvSpPr>
        <p:spPr>
          <a:xfrm>
            <a:off x="1" y="6695504"/>
            <a:ext cx="9155186" cy="169640"/>
          </a:xfrm>
          <a:prstGeom prst="rect">
            <a:avLst/>
          </a:prstGeom>
          <a:solidFill>
            <a:srgbClr val="009F94"/>
          </a:solidFill>
          <a:ln>
            <a:noFill/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4000">
              <a:solidFill>
                <a:schemeClr val="bg1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9552" y="1628800"/>
            <a:ext cx="7632848" cy="4392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06774" y="517277"/>
            <a:ext cx="6945546" cy="679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titel te bewerken</a:t>
            </a:r>
          </a:p>
        </p:txBody>
      </p:sp>
      <p:sp>
        <p:nvSpPr>
          <p:cNvPr id="4" name="Rechthoek 3"/>
          <p:cNvSpPr/>
          <p:nvPr/>
        </p:nvSpPr>
        <p:spPr>
          <a:xfrm>
            <a:off x="611560" y="332656"/>
            <a:ext cx="864096" cy="58196"/>
          </a:xfrm>
          <a:prstGeom prst="rect">
            <a:avLst/>
          </a:prstGeom>
          <a:solidFill>
            <a:srgbClr val="009F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Parallellogram 8"/>
          <p:cNvSpPr/>
          <p:nvPr/>
        </p:nvSpPr>
        <p:spPr>
          <a:xfrm>
            <a:off x="8263186" y="6485356"/>
            <a:ext cx="892001" cy="379788"/>
          </a:xfrm>
          <a:custGeom>
            <a:avLst/>
            <a:gdLst>
              <a:gd name="connsiteX0" fmla="*/ 0 w 1080120"/>
              <a:gd name="connsiteY0" fmla="*/ 372644 h 372644"/>
              <a:gd name="connsiteX1" fmla="*/ 349842 w 1080120"/>
              <a:gd name="connsiteY1" fmla="*/ 0 h 372644"/>
              <a:gd name="connsiteX2" fmla="*/ 1080120 w 1080120"/>
              <a:gd name="connsiteY2" fmla="*/ 0 h 372644"/>
              <a:gd name="connsiteX3" fmla="*/ 730278 w 1080120"/>
              <a:gd name="connsiteY3" fmla="*/ 372644 h 372644"/>
              <a:gd name="connsiteX4" fmla="*/ 0 w 1080120"/>
              <a:gd name="connsiteY4" fmla="*/ 372644 h 372644"/>
              <a:gd name="connsiteX0" fmla="*/ 0 w 901526"/>
              <a:gd name="connsiteY0" fmla="*/ 372644 h 372644"/>
              <a:gd name="connsiteX1" fmla="*/ 349842 w 901526"/>
              <a:gd name="connsiteY1" fmla="*/ 0 h 372644"/>
              <a:gd name="connsiteX2" fmla="*/ 901526 w 901526"/>
              <a:gd name="connsiteY2" fmla="*/ 0 h 372644"/>
              <a:gd name="connsiteX3" fmla="*/ 730278 w 901526"/>
              <a:gd name="connsiteY3" fmla="*/ 372644 h 372644"/>
              <a:gd name="connsiteX4" fmla="*/ 0 w 901526"/>
              <a:gd name="connsiteY4" fmla="*/ 372644 h 372644"/>
              <a:gd name="connsiteX0" fmla="*/ 0 w 901526"/>
              <a:gd name="connsiteY0" fmla="*/ 372644 h 391694"/>
              <a:gd name="connsiteX1" fmla="*/ 349842 w 901526"/>
              <a:gd name="connsiteY1" fmla="*/ 0 h 391694"/>
              <a:gd name="connsiteX2" fmla="*/ 901526 w 901526"/>
              <a:gd name="connsiteY2" fmla="*/ 0 h 391694"/>
              <a:gd name="connsiteX3" fmla="*/ 882678 w 901526"/>
              <a:gd name="connsiteY3" fmla="*/ 391694 h 391694"/>
              <a:gd name="connsiteX4" fmla="*/ 0 w 901526"/>
              <a:gd name="connsiteY4" fmla="*/ 372644 h 391694"/>
              <a:gd name="connsiteX0" fmla="*/ 0 w 892001"/>
              <a:gd name="connsiteY0" fmla="*/ 372644 h 391694"/>
              <a:gd name="connsiteX1" fmla="*/ 349842 w 892001"/>
              <a:gd name="connsiteY1" fmla="*/ 0 h 391694"/>
              <a:gd name="connsiteX2" fmla="*/ 892001 w 892001"/>
              <a:gd name="connsiteY2" fmla="*/ 2382 h 391694"/>
              <a:gd name="connsiteX3" fmla="*/ 882678 w 892001"/>
              <a:gd name="connsiteY3" fmla="*/ 391694 h 391694"/>
              <a:gd name="connsiteX4" fmla="*/ 0 w 892001"/>
              <a:gd name="connsiteY4" fmla="*/ 372644 h 391694"/>
              <a:gd name="connsiteX0" fmla="*/ 0 w 892001"/>
              <a:gd name="connsiteY0" fmla="*/ 372644 h 372644"/>
              <a:gd name="connsiteX1" fmla="*/ 349842 w 892001"/>
              <a:gd name="connsiteY1" fmla="*/ 0 h 372644"/>
              <a:gd name="connsiteX2" fmla="*/ 892001 w 892001"/>
              <a:gd name="connsiteY2" fmla="*/ 2382 h 372644"/>
              <a:gd name="connsiteX3" fmla="*/ 882678 w 892001"/>
              <a:gd name="connsiteY3" fmla="*/ 367882 h 372644"/>
              <a:gd name="connsiteX4" fmla="*/ 0 w 892001"/>
              <a:gd name="connsiteY4" fmla="*/ 372644 h 372644"/>
              <a:gd name="connsiteX0" fmla="*/ 0 w 892001"/>
              <a:gd name="connsiteY0" fmla="*/ 372644 h 379788"/>
              <a:gd name="connsiteX1" fmla="*/ 349842 w 892001"/>
              <a:gd name="connsiteY1" fmla="*/ 0 h 379788"/>
              <a:gd name="connsiteX2" fmla="*/ 892001 w 892001"/>
              <a:gd name="connsiteY2" fmla="*/ 2382 h 379788"/>
              <a:gd name="connsiteX3" fmla="*/ 885059 w 892001"/>
              <a:gd name="connsiteY3" fmla="*/ 379788 h 379788"/>
              <a:gd name="connsiteX4" fmla="*/ 0 w 892001"/>
              <a:gd name="connsiteY4" fmla="*/ 372644 h 379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001" h="379788">
                <a:moveTo>
                  <a:pt x="0" y="372644"/>
                </a:moveTo>
                <a:lnTo>
                  <a:pt x="349842" y="0"/>
                </a:lnTo>
                <a:lnTo>
                  <a:pt x="892001" y="2382"/>
                </a:lnTo>
                <a:lnTo>
                  <a:pt x="885059" y="379788"/>
                </a:lnTo>
                <a:lnTo>
                  <a:pt x="0" y="372644"/>
                </a:lnTo>
                <a:close/>
              </a:path>
            </a:pathLst>
          </a:custGeom>
          <a:solidFill>
            <a:srgbClr val="009F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 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8244408" y="6485356"/>
            <a:ext cx="738859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fld id="{028A2B44-1435-4216-979E-1D8FD4045912}" type="slidenum">
              <a:rPr lang="nl-NL" sz="1600" b="1" smtClean="0">
                <a:solidFill>
                  <a:schemeClr val="bg1"/>
                </a:solidFill>
              </a:rPr>
              <a:pPr algn="r"/>
              <a:t>‹nr.›</a:t>
            </a:fld>
            <a:endParaRPr lang="nl-NL" sz="1400" b="1">
              <a:solidFill>
                <a:schemeClr val="bg1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693CE26-D352-4CFD-9175-ADB88E47AE7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701" y="148727"/>
            <a:ext cx="532566" cy="42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28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703" r:id="rId2"/>
    <p:sldLayoutId id="2147483700" r:id="rId3"/>
    <p:sldLayoutId id="2147483656" r:id="rId4"/>
    <p:sldLayoutId id="2147483689" r:id="rId5"/>
    <p:sldLayoutId id="2147483667" r:id="rId6"/>
    <p:sldLayoutId id="2147483666" r:id="rId7"/>
    <p:sldLayoutId id="2147483653" r:id="rId8"/>
    <p:sldLayoutId id="2147483697" r:id="rId9"/>
    <p:sldLayoutId id="2147483696" r:id="rId10"/>
    <p:sldLayoutId id="2147483702" r:id="rId11"/>
  </p:sldLayoutIdLst>
  <p:hf hdr="0" dt="0"/>
  <p:txStyles>
    <p:titleStyle>
      <a:lvl1pPr algn="l" defTabSz="914400" rtl="0" eaLnBrk="1" latinLnBrk="0" hangingPunct="1">
        <a:lnSpc>
          <a:spcPts val="3200"/>
        </a:lnSpc>
        <a:spcBef>
          <a:spcPts val="0"/>
        </a:spcBef>
        <a:buNone/>
        <a:defRPr sz="4000" b="1" kern="1200" cap="none" baseline="0">
          <a:solidFill>
            <a:srgbClr val="009F94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3781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Even voorstellen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Tijdelijke aanduiding voor tekst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8441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Inhoudsopgave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nl-NL" altLang="nl-NL"/>
              <a:t>Leerdoelen</a:t>
            </a:r>
          </a:p>
          <a:p>
            <a:r>
              <a:rPr lang="nl-NL" altLang="nl-NL"/>
              <a:t>Inhoud</a:t>
            </a:r>
          </a:p>
          <a:p>
            <a:r>
              <a:rPr lang="nl-NL" altLang="nl-NL"/>
              <a:t>Samenvatting</a:t>
            </a:r>
          </a:p>
          <a:p>
            <a:r>
              <a:rPr lang="nl-NL" altLang="nl-NL"/>
              <a:t>Vragen</a:t>
            </a:r>
          </a:p>
        </p:txBody>
      </p:sp>
    </p:spTree>
    <p:extLst>
      <p:ext uri="{BB962C8B-B14F-4D97-AF65-F5344CB8AC3E}">
        <p14:creationId xmlns:p14="http://schemas.microsoft.com/office/powerpoint/2010/main" val="2131949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jdelijke aanduiding voor tekst 3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sz="2800"/>
          </a:p>
        </p:txBody>
      </p:sp>
      <p:sp>
        <p:nvSpPr>
          <p:cNvPr id="27" name="Titel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>
                <a:solidFill>
                  <a:srgbClr val="009F94"/>
                </a:solidFill>
              </a:rPr>
              <a:t>Leerdoelen</a:t>
            </a:r>
            <a:endParaRPr lang="nl-NL">
              <a:solidFill>
                <a:srgbClr val="009F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154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4375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/>
              <a:t>Vertel in het kort wat je zojuist verteld hebt </a:t>
            </a:r>
          </a:p>
          <a:p>
            <a:r>
              <a:rPr lang="nl-NL" altLang="nl-NL"/>
              <a:t>De presentatie is terug te vinden op de DWO</a:t>
            </a:r>
          </a:p>
          <a:p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110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Bedankt voor jullie aandacht!</a:t>
            </a:r>
          </a:p>
        </p:txBody>
      </p:sp>
    </p:spTree>
    <p:extLst>
      <p:ext uri="{BB962C8B-B14F-4D97-AF65-F5344CB8AC3E}">
        <p14:creationId xmlns:p14="http://schemas.microsoft.com/office/powerpoint/2010/main" val="4276897802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Wateropleidingen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>
        <a:noAutofit/>
      </a:bodyPr>
      <a:lstStyle>
        <a:defPPr algn="l">
          <a:defRPr sz="1400" b="1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0ABCD5C4E5244E90EBB47542C182B5" ma:contentTypeVersion="8" ma:contentTypeDescription="Create a new document." ma:contentTypeScope="" ma:versionID="31e90afdbaf5acd4bf3f00dd3c955e7f">
  <xsd:schema xmlns:xsd="http://www.w3.org/2001/XMLSchema" xmlns:xs="http://www.w3.org/2001/XMLSchema" xmlns:p="http://schemas.microsoft.com/office/2006/metadata/properties" xmlns:ns2="3a7a6007-5a29-48ff-ba98-a1363b5b5c22" xmlns:ns3="a459f3a0-f540-4493-84a8-8ea0f5c7b32f" targetNamespace="http://schemas.microsoft.com/office/2006/metadata/properties" ma:root="true" ma:fieldsID="38c7dd26f5de41997263d460fe1c46cf" ns2:_="" ns3:_="">
    <xsd:import namespace="3a7a6007-5a29-48ff-ba98-a1363b5b5c22"/>
    <xsd:import namespace="a459f3a0-f540-4493-84a8-8ea0f5c7b3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7a6007-5a29-48ff-ba98-a1363b5b5c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59f3a0-f540-4493-84a8-8ea0f5c7b32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3BF434-950E-4A6C-BA77-9F2F2A885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7a6007-5a29-48ff-ba98-a1363b5b5c22"/>
    <ds:schemaRef ds:uri="a459f3a0-f540-4493-84a8-8ea0f5c7b3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55F2D7-C4AF-4B53-A41A-A544382F0AC9}">
  <ds:schemaRefs>
    <ds:schemaRef ds:uri="http://purl.org/dc/elements/1.1/"/>
    <ds:schemaRef ds:uri="http://schemas.microsoft.com/office/2006/metadata/properties"/>
    <ds:schemaRef ds:uri="a459f3a0-f540-4493-84a8-8ea0f5c7b32f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3a7a6007-5a29-48ff-ba98-a1363b5b5c22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5A32ADF-DBA5-49F2-B37C-4C3FC84868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Template_Wateropleidingen</Template>
  <TotalTime>0</TotalTime>
  <Words>387</Words>
  <Application>Microsoft Office PowerPoint</Application>
  <PresentationFormat>Diavoorstelling (4:3)</PresentationFormat>
  <Paragraphs>58</Paragraphs>
  <Slides>7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Calibri</vt:lpstr>
      <vt:lpstr>Arial</vt:lpstr>
      <vt:lpstr>Template_Wateropleidingen</vt:lpstr>
      <vt:lpstr>PowerPoint-presentatie</vt:lpstr>
      <vt:lpstr>Even voorstellen</vt:lpstr>
      <vt:lpstr>Inhoudsopgave</vt:lpstr>
      <vt:lpstr>Leerdoelen</vt:lpstr>
      <vt:lpstr>PowerPoint-presentatie</vt:lpstr>
      <vt:lpstr>Samenvatting</vt:lpstr>
      <vt:lpstr>PowerPoint-presentatie</vt:lpstr>
    </vt:vector>
  </TitlesOfParts>
  <Company>Wateropleidingen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Nathalie van Agtmaal</dc:creator>
  <cp:lastModifiedBy>Matthijs Kortlever</cp:lastModifiedBy>
  <cp:revision>3</cp:revision>
  <cp:lastPrinted>2016-09-02T13:45:42Z</cp:lastPrinted>
  <dcterms:created xsi:type="dcterms:W3CDTF">2017-01-12T10:17:39Z</dcterms:created>
  <dcterms:modified xsi:type="dcterms:W3CDTF">2019-12-09T07:19:45Z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0x0101001A0ABCD5C4E5244E90EBB47542C182B5</vt:lpwstr>
  </property>
  <property fmtid="{D5CDD505-2E9C-101B-9397-08002B2CF9AE}" pid="3" name="Order">
    <vt:r8>42500</vt:r8>
  </property>
</Properties>
</file>