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76" r:id="rId5"/>
    <p:sldId id="377" r:id="rId6"/>
    <p:sldId id="378" r:id="rId7"/>
    <p:sldId id="379" r:id="rId8"/>
    <p:sldId id="380" r:id="rId9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4"/>
    <a:srgbClr val="3BADA5"/>
    <a:srgbClr val="52BAB3"/>
    <a:srgbClr val="4DA59F"/>
    <a:srgbClr val="23BFB4"/>
    <a:srgbClr val="00BCAF"/>
    <a:srgbClr val="7CCECA"/>
    <a:srgbClr val="F5B716"/>
    <a:srgbClr val="E07F58"/>
    <a:srgbClr val="584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899F6-3E52-4602-9B97-89C159FADCB1}" v="1" dt="2019-09-10T08:31:12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90"/>
      </p:cViewPr>
      <p:guideLst>
        <p:guide orient="horz" pos="8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76" y="109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tje Meesters" userId="6289235f-46d5-405a-8ab1-a8e798fecd04" providerId="ADAL" clId="{8C229B92-5C61-44D5-919C-3BD856217152}"/>
    <pc:docChg chg="custSel modSld">
      <pc:chgData name="Maartje Meesters" userId="6289235f-46d5-405a-8ab1-a8e798fecd04" providerId="ADAL" clId="{8C229B92-5C61-44D5-919C-3BD856217152}" dt="2019-08-21T12:39:24.916" v="0" actId="478"/>
      <pc:docMkLst>
        <pc:docMk/>
      </pc:docMkLst>
      <pc:sldChg chg="delSp">
        <pc:chgData name="Maartje Meesters" userId="6289235f-46d5-405a-8ab1-a8e798fecd04" providerId="ADAL" clId="{8C229B92-5C61-44D5-919C-3BD856217152}" dt="2019-08-21T12:39:24.916" v="0" actId="478"/>
        <pc:sldMkLst>
          <pc:docMk/>
          <pc:sldMk cId="1593781639" sldId="376"/>
        </pc:sldMkLst>
        <pc:picChg chg="del">
          <ac:chgData name="Maartje Meesters" userId="6289235f-46d5-405a-8ab1-a8e798fecd04" providerId="ADAL" clId="{8C229B92-5C61-44D5-919C-3BD856217152}" dt="2019-08-21T12:39:24.916" v="0" actId="478"/>
          <ac:picMkLst>
            <pc:docMk/>
            <pc:sldMk cId="1593781639" sldId="376"/>
            <ac:picMk id="10" creationId="{E11FAD05-CB39-4E45-A93E-1734806D99D6}"/>
          </ac:picMkLst>
        </pc:picChg>
      </pc:sldChg>
    </pc:docChg>
  </pc:docChgLst>
  <pc:docChgLst>
    <pc:chgData name="Matthijs Kortlever" userId="77535247-c7cb-424b-9cd9-aee3d5d2e151" providerId="ADAL" clId="{DF7899F6-3E52-4602-9B97-89C159FADCB1}"/>
    <pc:docChg chg="custSel modSld modMainMaster">
      <pc:chgData name="Matthijs Kortlever" userId="77535247-c7cb-424b-9cd9-aee3d5d2e151" providerId="ADAL" clId="{DF7899F6-3E52-4602-9B97-89C159FADCB1}" dt="2019-09-10T08:31:14.372" v="51" actId="478"/>
      <pc:docMkLst>
        <pc:docMk/>
      </pc:docMkLst>
      <pc:sldChg chg="modSp">
        <pc:chgData name="Matthijs Kortlever" userId="77535247-c7cb-424b-9cd9-aee3d5d2e151" providerId="ADAL" clId="{DF7899F6-3E52-4602-9B97-89C159FADCB1}" dt="2019-09-10T08:30:37.224" v="49" actId="20577"/>
        <pc:sldMkLst>
          <pc:docMk/>
          <pc:sldMk cId="1593781639" sldId="376"/>
        </pc:sldMkLst>
        <pc:spChg chg="mod">
          <ac:chgData name="Matthijs Kortlever" userId="77535247-c7cb-424b-9cd9-aee3d5d2e151" providerId="ADAL" clId="{DF7899F6-3E52-4602-9B97-89C159FADCB1}" dt="2019-09-10T08:30:27.484" v="35" actId="27636"/>
          <ac:spMkLst>
            <pc:docMk/>
            <pc:sldMk cId="1593781639" sldId="376"/>
            <ac:spMk id="8" creationId="{00000000-0000-0000-0000-000000000000}"/>
          </ac:spMkLst>
        </pc:spChg>
        <pc:spChg chg="mod">
          <ac:chgData name="Matthijs Kortlever" userId="77535247-c7cb-424b-9cd9-aee3d5d2e151" providerId="ADAL" clId="{DF7899F6-3E52-4602-9B97-89C159FADCB1}" dt="2019-09-10T08:30:37.224" v="49" actId="20577"/>
          <ac:spMkLst>
            <pc:docMk/>
            <pc:sldMk cId="1593781639" sldId="376"/>
            <ac:spMk id="9" creationId="{00000000-0000-0000-0000-000000000000}"/>
          </ac:spMkLst>
        </pc:spChg>
      </pc:sldChg>
      <pc:sldMasterChg chg="addSp delSp">
        <pc:chgData name="Matthijs Kortlever" userId="77535247-c7cb-424b-9cd9-aee3d5d2e151" providerId="ADAL" clId="{DF7899F6-3E52-4602-9B97-89C159FADCB1}" dt="2019-09-10T08:31:14.372" v="51" actId="478"/>
        <pc:sldMasterMkLst>
          <pc:docMk/>
          <pc:sldMasterMk cId="1467628415" sldId="2147483648"/>
        </pc:sldMasterMkLst>
        <pc:picChg chg="del">
          <ac:chgData name="Matthijs Kortlever" userId="77535247-c7cb-424b-9cd9-aee3d5d2e151" providerId="ADAL" clId="{DF7899F6-3E52-4602-9B97-89C159FADCB1}" dt="2019-09-10T08:31:14.372" v="51" actId="478"/>
          <ac:picMkLst>
            <pc:docMk/>
            <pc:sldMasterMk cId="1467628415" sldId="2147483648"/>
            <ac:picMk id="8" creationId="{00000000-0000-0000-0000-000000000000}"/>
          </ac:picMkLst>
        </pc:picChg>
        <pc:picChg chg="add">
          <ac:chgData name="Matthijs Kortlever" userId="77535247-c7cb-424b-9cd9-aee3d5d2e151" providerId="ADAL" clId="{DF7899F6-3E52-4602-9B97-89C159FADCB1}" dt="2019-09-10T08:31:12.654" v="50"/>
          <ac:picMkLst>
            <pc:docMk/>
            <pc:sldMasterMk cId="1467628415" sldId="2147483648"/>
            <ac:picMk id="11" creationId="{40EB9773-827F-4DDC-8B73-86B0DF7E1E7A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78CCA-227E-4503-BA12-57985105C11C}" type="datetimeFigureOut">
              <a:rPr lang="nl-NL" smtClean="0"/>
              <a:t>10-09-2019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6E1E-DD84-4C0C-A417-2E103BDFC6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64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B1866-217F-42A0-8B32-AA5FC06070DA}" type="datetimeFigureOut">
              <a:rPr lang="nl-NL" smtClean="0"/>
              <a:t>10-09-2019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677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16ACC-316D-4BE4-BF6E-6EBD58DF0F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68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Vul</a:t>
            </a:r>
            <a:r>
              <a:rPr lang="nl-NL" baseline="0"/>
              <a:t> in:</a:t>
            </a:r>
          </a:p>
          <a:p>
            <a:r>
              <a:rPr lang="nl-NL" baseline="0"/>
              <a:t>Opleiding</a:t>
            </a:r>
          </a:p>
          <a:p>
            <a:r>
              <a:rPr lang="nl-NL" baseline="0"/>
              <a:t>Module &amp; dag:</a:t>
            </a:r>
          </a:p>
          <a:p>
            <a:r>
              <a:rPr lang="nl-NL" baseline="0"/>
              <a:t>De titel</a:t>
            </a:r>
          </a:p>
          <a:p>
            <a:r>
              <a:rPr lang="nl-NL" baseline="0"/>
              <a:t>Naam</a:t>
            </a:r>
          </a:p>
          <a:p>
            <a:r>
              <a:rPr lang="nl-NL" baseline="0"/>
              <a:t>Datum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16ACC-316D-4BE4-BF6E-6EBD58DF0FA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16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341438"/>
            <a:ext cx="8064896" cy="482386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9F94"/>
                </a:solidFill>
              </a:defRPr>
            </a:lvl1pPr>
          </a:lstStyle>
          <a:p>
            <a:r>
              <a:rPr lang="nl-NL"/>
              <a:t>Klik om de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39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quarter" idx="24" hasCustomPrompt="1"/>
          </p:nvPr>
        </p:nvSpPr>
        <p:spPr>
          <a:xfrm>
            <a:off x="755576" y="1340768"/>
            <a:ext cx="2304256" cy="15121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quarter" idx="25" hasCustomPrompt="1"/>
          </p:nvPr>
        </p:nvSpPr>
        <p:spPr>
          <a:xfrm>
            <a:off x="3347864" y="1340768"/>
            <a:ext cx="2304256" cy="15121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4" name="Tijdelijke aanduiding voor inhoud 3"/>
          <p:cNvSpPr>
            <a:spLocks noGrp="1"/>
          </p:cNvSpPr>
          <p:nvPr>
            <p:ph sz="quarter" idx="26" hasCustomPrompt="1"/>
          </p:nvPr>
        </p:nvSpPr>
        <p:spPr>
          <a:xfrm>
            <a:off x="5940152" y="1340768"/>
            <a:ext cx="2304256" cy="15121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</p:txBody>
      </p:sp>
      <p:sp>
        <p:nvSpPr>
          <p:cNvPr id="15" name="Tijdelijke aanduiding voor inhoud 3"/>
          <p:cNvSpPr>
            <a:spLocks noGrp="1"/>
          </p:cNvSpPr>
          <p:nvPr>
            <p:ph sz="quarter" idx="27" hasCustomPrompt="1"/>
          </p:nvPr>
        </p:nvSpPr>
        <p:spPr>
          <a:xfrm>
            <a:off x="755576" y="3068960"/>
            <a:ext cx="2304256" cy="15121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6" name="Tijdelijke aanduiding voor inhoud 3"/>
          <p:cNvSpPr>
            <a:spLocks noGrp="1"/>
          </p:cNvSpPr>
          <p:nvPr>
            <p:ph sz="quarter" idx="28" hasCustomPrompt="1"/>
          </p:nvPr>
        </p:nvSpPr>
        <p:spPr>
          <a:xfrm>
            <a:off x="3347864" y="3068960"/>
            <a:ext cx="2304256" cy="15121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7" name="Tijdelijke aanduiding voor inhoud 3"/>
          <p:cNvSpPr>
            <a:spLocks noGrp="1"/>
          </p:cNvSpPr>
          <p:nvPr>
            <p:ph sz="quarter" idx="29" hasCustomPrompt="1"/>
          </p:nvPr>
        </p:nvSpPr>
        <p:spPr>
          <a:xfrm>
            <a:off x="5940152" y="3068960"/>
            <a:ext cx="2304256" cy="15121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  <a:p>
            <a:pPr lvl="0"/>
            <a:endParaRPr lang="nl-NL"/>
          </a:p>
        </p:txBody>
      </p:sp>
      <p:sp>
        <p:nvSpPr>
          <p:cNvPr id="18" name="Tijdelijke aanduiding voor inhoud 3"/>
          <p:cNvSpPr>
            <a:spLocks noGrp="1"/>
          </p:cNvSpPr>
          <p:nvPr>
            <p:ph sz="quarter" idx="30" hasCustomPrompt="1"/>
          </p:nvPr>
        </p:nvSpPr>
        <p:spPr>
          <a:xfrm>
            <a:off x="755576" y="4797152"/>
            <a:ext cx="2304256" cy="15121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  <a:p>
            <a:pPr lvl="0"/>
            <a:endParaRPr lang="nl-NL"/>
          </a:p>
        </p:txBody>
      </p:sp>
      <p:sp>
        <p:nvSpPr>
          <p:cNvPr id="19" name="Tijdelijke aanduiding voor inhoud 3"/>
          <p:cNvSpPr>
            <a:spLocks noGrp="1"/>
          </p:cNvSpPr>
          <p:nvPr>
            <p:ph sz="quarter" idx="31" hasCustomPrompt="1"/>
          </p:nvPr>
        </p:nvSpPr>
        <p:spPr>
          <a:xfrm>
            <a:off x="3347864" y="4797152"/>
            <a:ext cx="2304256" cy="15121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  <a:p>
            <a:pPr lvl="0"/>
            <a:endParaRPr lang="nl-NL"/>
          </a:p>
        </p:txBody>
      </p:sp>
      <p:sp>
        <p:nvSpPr>
          <p:cNvPr id="29" name="Tijdelijke aanduiding voor inhoud 3"/>
          <p:cNvSpPr>
            <a:spLocks noGrp="1"/>
          </p:cNvSpPr>
          <p:nvPr>
            <p:ph sz="quarter" idx="32" hasCustomPrompt="1"/>
          </p:nvPr>
        </p:nvSpPr>
        <p:spPr>
          <a:xfrm>
            <a:off x="5940152" y="4797152"/>
            <a:ext cx="2304256" cy="15121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15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k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1321"/>
          <a:stretch/>
        </p:blipFill>
        <p:spPr>
          <a:xfrm>
            <a:off x="-1" y="0"/>
            <a:ext cx="9144001" cy="6019287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0" y="0"/>
            <a:ext cx="9144000" cy="6021288"/>
          </a:xfrm>
          <a:prstGeom prst="rect">
            <a:avLst/>
          </a:prstGeom>
          <a:solidFill>
            <a:srgbClr val="009F9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469380" y="6079604"/>
            <a:ext cx="6205239" cy="72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datum in te voegen (bijv. 1 Januari 2017)</a:t>
            </a:r>
          </a:p>
        </p:txBody>
      </p:sp>
      <p:pic>
        <p:nvPicPr>
          <p:cNvPr id="14" name="Picture 2" descr="C:\Users\nathalie\Desktop\golf_wateropleidingen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19" y="2276872"/>
            <a:ext cx="1503362" cy="4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4941168"/>
            <a:ext cx="72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presentator</a:t>
            </a:r>
          </a:p>
        </p:txBody>
      </p:sp>
      <p:sp>
        <p:nvSpPr>
          <p:cNvPr id="16" name="Tijdelijke aanduiding vo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971600" y="980728"/>
            <a:ext cx="7200800" cy="12241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opleidingstitel in te voegen</a:t>
            </a:r>
          </a:p>
        </p:txBody>
      </p:sp>
      <p:pic>
        <p:nvPicPr>
          <p:cNvPr id="1026" name="Picture 2" descr="logo-fu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53" y="194484"/>
            <a:ext cx="800894" cy="6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971600" y="2761060"/>
            <a:ext cx="7200800" cy="1892076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module – dag: </a:t>
            </a:r>
            <a:br>
              <a:rPr lang="nl-NL"/>
            </a:br>
            <a:r>
              <a:rPr lang="nl-NL"/>
              <a:t>presentatie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831396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700698" cy="714380"/>
          </a:xfrm>
        </p:spPr>
        <p:txBody>
          <a:bodyPr/>
          <a:lstStyle>
            <a:lvl1pPr algn="l">
              <a:defRPr sz="24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5000660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tangle 3079">
            <a:extLst>
              <a:ext uri="{FF2B5EF4-FFF2-40B4-BE49-F238E27FC236}">
                <a16:creationId xmlns:a16="http://schemas.microsoft.com/office/drawing/2014/main" id="{A3E60B8E-0A6F-4693-B777-0BE6D31705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80">
            <a:extLst>
              <a:ext uri="{FF2B5EF4-FFF2-40B4-BE49-F238E27FC236}">
                <a16:creationId xmlns:a16="http://schemas.microsoft.com/office/drawing/2014/main" id="{548BE459-1A00-4BF2-85DC-79005F4539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4373-3E2C-43F4-948E-4DCAB463CAF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5015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700698" cy="571504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357158" y="857232"/>
            <a:ext cx="4143404" cy="5214974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3438" y="857232"/>
            <a:ext cx="4214842" cy="5214974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Rectangle 3079">
            <a:extLst>
              <a:ext uri="{FF2B5EF4-FFF2-40B4-BE49-F238E27FC236}">
                <a16:creationId xmlns:a16="http://schemas.microsoft.com/office/drawing/2014/main" id="{4ECE3582-AB65-4C7C-8D1C-2775DDEA7C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80">
            <a:extLst>
              <a:ext uri="{FF2B5EF4-FFF2-40B4-BE49-F238E27FC236}">
                <a16:creationId xmlns:a16="http://schemas.microsoft.com/office/drawing/2014/main" id="{8DE8165B-6390-41FF-A814-8D5069D688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557C6-8DED-423A-A2A1-A61E06C0037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5446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79">
            <a:extLst>
              <a:ext uri="{FF2B5EF4-FFF2-40B4-BE49-F238E27FC236}">
                <a16:creationId xmlns:a16="http://schemas.microsoft.com/office/drawing/2014/main" id="{0B1854E5-CF37-4D13-8C56-B9F7F9B3C8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080">
            <a:extLst>
              <a:ext uri="{FF2B5EF4-FFF2-40B4-BE49-F238E27FC236}">
                <a16:creationId xmlns:a16="http://schemas.microsoft.com/office/drawing/2014/main" id="{A726099B-8056-4D68-9C28-F6827E8066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D0FC-8496-46C4-8285-646F7700BEF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6068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el en 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4220337" cy="507209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2" y="1000108"/>
            <a:ext cx="4315557" cy="507209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E25F34-0A2C-45AF-B231-86CDB9581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22975" y="628650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BTG </a:t>
            </a:r>
            <a:r>
              <a:rPr lang="en-GB" err="1"/>
              <a:t>presentatie</a:t>
            </a: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29A6ED-BE60-4D65-A5BA-3361FBB980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1867ED-78D7-4D24-871F-770DB012B01B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81264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3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2339752" y="1484784"/>
            <a:ext cx="4464496" cy="3487266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1223169" y="5157192"/>
            <a:ext cx="6697662" cy="504057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rgbClr val="009F94"/>
                </a:solidFill>
              </a:defRPr>
            </a:lvl1pPr>
          </a:lstStyle>
          <a:p>
            <a:pPr lvl="0"/>
            <a:r>
              <a:rPr lang="nl-NL"/>
              <a:t>Klik om naam toe te voegen</a:t>
            </a:r>
          </a:p>
        </p:txBody>
      </p:sp>
      <p:sp>
        <p:nvSpPr>
          <p:cNvPr id="5" name="Tijdelijke aanduiding vo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23913" y="5661248"/>
            <a:ext cx="6697662" cy="792088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nl-NL"/>
              <a:t>Klik om functie in te voegen</a:t>
            </a:r>
          </a:p>
        </p:txBody>
      </p:sp>
    </p:spTree>
    <p:extLst>
      <p:ext uri="{BB962C8B-B14F-4D97-AF65-F5344CB8AC3E}">
        <p14:creationId xmlns:p14="http://schemas.microsoft.com/office/powerpoint/2010/main" val="202352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 userDrawn="1"/>
        </p:nvSpPr>
        <p:spPr>
          <a:xfrm>
            <a:off x="899592" y="1916832"/>
            <a:ext cx="2592288" cy="2592288"/>
          </a:xfrm>
          <a:prstGeom prst="ellipse">
            <a:avLst/>
          </a:prstGeom>
          <a:noFill/>
          <a:ln w="38100">
            <a:solidFill>
              <a:srgbClr val="A2D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90" name="Picture 2" descr="C:\Users\nathalie\Desktop\Kalender2-04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476609"/>
            <a:ext cx="1440162" cy="14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506774" y="517277"/>
            <a:ext cx="6265662" cy="679475"/>
          </a:xfrm>
        </p:spPr>
        <p:txBody>
          <a:bodyPr/>
          <a:lstStyle>
            <a:lvl1pPr algn="l">
              <a:defRPr baseline="0">
                <a:solidFill>
                  <a:srgbClr val="009F94"/>
                </a:solidFill>
              </a:defRPr>
            </a:lvl1pPr>
          </a:lstStyle>
          <a:p>
            <a:r>
              <a:rPr lang="nl-NL"/>
              <a:t>Inhoudsopgave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067349" y="1412776"/>
            <a:ext cx="4537099" cy="4912558"/>
          </a:xfrm>
        </p:spPr>
        <p:txBody>
          <a:bodyPr/>
          <a:lstStyle>
            <a:lvl1pPr marL="342900" indent="-342900">
              <a:lnSpc>
                <a:spcPct val="200000"/>
              </a:lnSpc>
              <a:buFontTx/>
              <a:buBlip>
                <a:blip r:embed="rId3"/>
              </a:buBlip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/>
              <a:t>Klik om punten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8848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76055" y="1340768"/>
            <a:ext cx="3817119" cy="48965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340768"/>
            <a:ext cx="4320480" cy="4896544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9F94"/>
                </a:solidFill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4395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1340768"/>
            <a:ext cx="4680520" cy="4752528"/>
          </a:xfrm>
        </p:spPr>
        <p:txBody>
          <a:bodyPr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quarter" idx="25" hasCustomPrompt="1"/>
          </p:nvPr>
        </p:nvSpPr>
        <p:spPr>
          <a:xfrm>
            <a:off x="5436096" y="1340768"/>
            <a:ext cx="3456087" cy="2304256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quarter" idx="26" hasCustomPrompt="1"/>
          </p:nvPr>
        </p:nvSpPr>
        <p:spPr>
          <a:xfrm>
            <a:off x="5436096" y="3789040"/>
            <a:ext cx="3456087" cy="2304256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3168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1340768"/>
            <a:ext cx="5976664" cy="4608512"/>
          </a:xfrm>
        </p:spPr>
        <p:txBody>
          <a:bodyPr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quarter" idx="26" hasCustomPrompt="1"/>
          </p:nvPr>
        </p:nvSpPr>
        <p:spPr>
          <a:xfrm>
            <a:off x="6660232" y="2924944"/>
            <a:ext cx="2224807" cy="1440160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quarter" idx="27" hasCustomPrompt="1"/>
          </p:nvPr>
        </p:nvSpPr>
        <p:spPr>
          <a:xfrm>
            <a:off x="6660232" y="4509120"/>
            <a:ext cx="2231951" cy="1440161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4" name="Tijdelijke aanduiding voor inhoud 3"/>
          <p:cNvSpPr>
            <a:spLocks noGrp="1"/>
          </p:cNvSpPr>
          <p:nvPr>
            <p:ph sz="quarter" idx="28" hasCustomPrompt="1"/>
          </p:nvPr>
        </p:nvSpPr>
        <p:spPr>
          <a:xfrm>
            <a:off x="6660232" y="1340767"/>
            <a:ext cx="2231951" cy="1440161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9201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tekst 34"/>
          <p:cNvSpPr>
            <a:spLocks noGrp="1"/>
          </p:cNvSpPr>
          <p:nvPr>
            <p:ph type="body" sz="quarter" idx="11" hasCustomPrompt="1"/>
          </p:nvPr>
        </p:nvSpPr>
        <p:spPr>
          <a:xfrm>
            <a:off x="8604448" y="1341099"/>
            <a:ext cx="287287" cy="4392488"/>
          </a:xfrm>
        </p:spPr>
        <p:txBody>
          <a:bodyPr vert="vert27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800">
                <a:solidFill>
                  <a:schemeClr val="tx1">
                    <a:lumMod val="50000"/>
                    <a:lumOff val="50000"/>
                  </a:schemeClr>
                </a:solidFill>
              </a:rPr>
              <a:t>Bron</a:t>
            </a:r>
            <a:r>
              <a:rPr lang="nl-NL" sz="80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vermelding optioneel</a:t>
            </a:r>
            <a:endParaRPr lang="nl-NL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6" name="Tijdelijke aanduiding voor inhoud 31"/>
          <p:cNvSpPr>
            <a:spLocks noGrp="1"/>
          </p:cNvSpPr>
          <p:nvPr>
            <p:ph sz="quarter" idx="12" hasCustomPrompt="1"/>
          </p:nvPr>
        </p:nvSpPr>
        <p:spPr>
          <a:xfrm>
            <a:off x="539552" y="1340768"/>
            <a:ext cx="7992888" cy="439248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aseline="0">
                <a:latin typeface="+mj-lt"/>
              </a:defRPr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 hasCustomPrompt="1"/>
          </p:nvPr>
        </p:nvSpPr>
        <p:spPr>
          <a:xfrm>
            <a:off x="539552" y="5805264"/>
            <a:ext cx="7992888" cy="576064"/>
          </a:xfrm>
        </p:spPr>
        <p:txBody>
          <a:bodyPr anchor="t">
            <a:normAutofit/>
          </a:bodyPr>
          <a:lstStyle>
            <a:lvl1pPr marL="0" indent="0" algn="ctr">
              <a:lnSpc>
                <a:spcPts val="2400"/>
              </a:lnSpc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beschrijving te bewerken</a:t>
            </a:r>
          </a:p>
        </p:txBody>
      </p:sp>
    </p:spTree>
    <p:extLst>
      <p:ext uri="{BB962C8B-B14F-4D97-AF65-F5344CB8AC3E}">
        <p14:creationId xmlns:p14="http://schemas.microsoft.com/office/powerpoint/2010/main" val="28403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6" y="1341438"/>
            <a:ext cx="3959422" cy="39597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0" hasCustomPrompt="1"/>
          </p:nvPr>
        </p:nvSpPr>
        <p:spPr>
          <a:xfrm>
            <a:off x="4644008" y="5445224"/>
            <a:ext cx="3960440" cy="864096"/>
          </a:xfrm>
        </p:spPr>
        <p:txBody>
          <a:bodyPr anchor="t">
            <a:normAutofit/>
          </a:bodyPr>
          <a:lstStyle>
            <a:lvl1pPr marL="0" indent="0" algn="ctr">
              <a:lnSpc>
                <a:spcPts val="2400"/>
              </a:lnSpc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beschrijving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11" hasCustomPrompt="1"/>
          </p:nvPr>
        </p:nvSpPr>
        <p:spPr>
          <a:xfrm>
            <a:off x="539552" y="1341438"/>
            <a:ext cx="3960440" cy="39597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2" hasCustomPrompt="1"/>
          </p:nvPr>
        </p:nvSpPr>
        <p:spPr>
          <a:xfrm>
            <a:off x="539552" y="5445224"/>
            <a:ext cx="3960440" cy="864096"/>
          </a:xfrm>
        </p:spPr>
        <p:txBody>
          <a:bodyPr anchor="t">
            <a:normAutofit/>
          </a:bodyPr>
          <a:lstStyle>
            <a:lvl1pPr marL="0" indent="0" algn="ctr">
              <a:lnSpc>
                <a:spcPts val="2400"/>
              </a:lnSpc>
              <a:buNone/>
              <a:defRPr sz="2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beschrijving te bewerken</a:t>
            </a:r>
          </a:p>
        </p:txBody>
      </p:sp>
      <p:sp>
        <p:nvSpPr>
          <p:cNvPr id="7" name="Tijdelijke aanduiding voor tekst 34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3" y="1457333"/>
            <a:ext cx="287287" cy="3843875"/>
          </a:xfrm>
        </p:spPr>
        <p:txBody>
          <a:bodyPr vert="vert27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800">
                <a:solidFill>
                  <a:schemeClr val="tx1">
                    <a:lumMod val="50000"/>
                    <a:lumOff val="50000"/>
                  </a:schemeClr>
                </a:solidFill>
              </a:rPr>
              <a:t>Bron</a:t>
            </a:r>
            <a:r>
              <a:rPr lang="nl-NL" sz="80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vermelding optioneel</a:t>
            </a:r>
            <a:endParaRPr lang="nl-NL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nl-NL"/>
          </a:p>
        </p:txBody>
      </p:sp>
      <p:sp>
        <p:nvSpPr>
          <p:cNvPr id="11" name="Tijdelijke aanduiding voor tekst 34"/>
          <p:cNvSpPr>
            <a:spLocks noGrp="1"/>
          </p:cNvSpPr>
          <p:nvPr>
            <p:ph type="body" sz="quarter" idx="14" hasCustomPrompt="1"/>
          </p:nvPr>
        </p:nvSpPr>
        <p:spPr>
          <a:xfrm>
            <a:off x="8676456" y="1457333"/>
            <a:ext cx="287287" cy="3843875"/>
          </a:xfrm>
        </p:spPr>
        <p:txBody>
          <a:bodyPr vert="vert27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800">
                <a:solidFill>
                  <a:schemeClr val="tx1">
                    <a:lumMod val="50000"/>
                    <a:lumOff val="50000"/>
                  </a:schemeClr>
                </a:solidFill>
              </a:rPr>
              <a:t>Bron</a:t>
            </a:r>
            <a:r>
              <a:rPr lang="nl-NL" sz="80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 vermelding optioneel</a:t>
            </a:r>
            <a:endParaRPr lang="nl-NL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96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de titel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2" hasCustomPrompt="1"/>
          </p:nvPr>
        </p:nvSpPr>
        <p:spPr>
          <a:xfrm>
            <a:off x="827584" y="1340768"/>
            <a:ext cx="3528095" cy="23762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  <p:sp>
        <p:nvSpPr>
          <p:cNvPr id="9" name="Tijdelijke aanduiding voor inhoud 3"/>
          <p:cNvSpPr>
            <a:spLocks noGrp="1"/>
          </p:cNvSpPr>
          <p:nvPr>
            <p:ph sz="quarter" idx="23" hasCustomPrompt="1"/>
          </p:nvPr>
        </p:nvSpPr>
        <p:spPr>
          <a:xfrm>
            <a:off x="4572000" y="1340768"/>
            <a:ext cx="3528095" cy="23762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quarter" idx="24" hasCustomPrompt="1"/>
          </p:nvPr>
        </p:nvSpPr>
        <p:spPr>
          <a:xfrm>
            <a:off x="4572000" y="3933056"/>
            <a:ext cx="3528095" cy="23762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een pictogram als u media wilt toevoegen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quarter" idx="25" hasCustomPrompt="1"/>
          </p:nvPr>
        </p:nvSpPr>
        <p:spPr>
          <a:xfrm>
            <a:off x="827584" y="3933056"/>
            <a:ext cx="3528095" cy="23762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l-NL"/>
              <a:t>Klik op een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1830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1" y="6695504"/>
            <a:ext cx="9155186" cy="169640"/>
          </a:xfrm>
          <a:prstGeom prst="rect">
            <a:avLst/>
          </a:prstGeom>
          <a:solidFill>
            <a:srgbClr val="009F94"/>
          </a:solidFill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7632848" cy="43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06774" y="517277"/>
            <a:ext cx="6945546" cy="679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titel te bewerken</a:t>
            </a:r>
          </a:p>
        </p:txBody>
      </p:sp>
      <p:sp>
        <p:nvSpPr>
          <p:cNvPr id="4" name="Rechthoek 3"/>
          <p:cNvSpPr/>
          <p:nvPr/>
        </p:nvSpPr>
        <p:spPr>
          <a:xfrm>
            <a:off x="611560" y="332656"/>
            <a:ext cx="864096" cy="58196"/>
          </a:xfrm>
          <a:prstGeom prst="rect">
            <a:avLst/>
          </a:prstGeom>
          <a:solidFill>
            <a:srgbClr val="00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arallellogram 8"/>
          <p:cNvSpPr/>
          <p:nvPr/>
        </p:nvSpPr>
        <p:spPr>
          <a:xfrm>
            <a:off x="8263186" y="6485356"/>
            <a:ext cx="892001" cy="379788"/>
          </a:xfrm>
          <a:custGeom>
            <a:avLst/>
            <a:gdLst>
              <a:gd name="connsiteX0" fmla="*/ 0 w 1080120"/>
              <a:gd name="connsiteY0" fmla="*/ 372644 h 372644"/>
              <a:gd name="connsiteX1" fmla="*/ 349842 w 1080120"/>
              <a:gd name="connsiteY1" fmla="*/ 0 h 372644"/>
              <a:gd name="connsiteX2" fmla="*/ 1080120 w 1080120"/>
              <a:gd name="connsiteY2" fmla="*/ 0 h 372644"/>
              <a:gd name="connsiteX3" fmla="*/ 730278 w 1080120"/>
              <a:gd name="connsiteY3" fmla="*/ 372644 h 372644"/>
              <a:gd name="connsiteX4" fmla="*/ 0 w 1080120"/>
              <a:gd name="connsiteY4" fmla="*/ 372644 h 372644"/>
              <a:gd name="connsiteX0" fmla="*/ 0 w 901526"/>
              <a:gd name="connsiteY0" fmla="*/ 372644 h 372644"/>
              <a:gd name="connsiteX1" fmla="*/ 349842 w 901526"/>
              <a:gd name="connsiteY1" fmla="*/ 0 h 372644"/>
              <a:gd name="connsiteX2" fmla="*/ 901526 w 901526"/>
              <a:gd name="connsiteY2" fmla="*/ 0 h 372644"/>
              <a:gd name="connsiteX3" fmla="*/ 730278 w 901526"/>
              <a:gd name="connsiteY3" fmla="*/ 372644 h 372644"/>
              <a:gd name="connsiteX4" fmla="*/ 0 w 901526"/>
              <a:gd name="connsiteY4" fmla="*/ 372644 h 372644"/>
              <a:gd name="connsiteX0" fmla="*/ 0 w 901526"/>
              <a:gd name="connsiteY0" fmla="*/ 372644 h 391694"/>
              <a:gd name="connsiteX1" fmla="*/ 349842 w 901526"/>
              <a:gd name="connsiteY1" fmla="*/ 0 h 391694"/>
              <a:gd name="connsiteX2" fmla="*/ 901526 w 901526"/>
              <a:gd name="connsiteY2" fmla="*/ 0 h 391694"/>
              <a:gd name="connsiteX3" fmla="*/ 882678 w 901526"/>
              <a:gd name="connsiteY3" fmla="*/ 391694 h 391694"/>
              <a:gd name="connsiteX4" fmla="*/ 0 w 901526"/>
              <a:gd name="connsiteY4" fmla="*/ 372644 h 391694"/>
              <a:gd name="connsiteX0" fmla="*/ 0 w 892001"/>
              <a:gd name="connsiteY0" fmla="*/ 372644 h 391694"/>
              <a:gd name="connsiteX1" fmla="*/ 349842 w 892001"/>
              <a:gd name="connsiteY1" fmla="*/ 0 h 391694"/>
              <a:gd name="connsiteX2" fmla="*/ 892001 w 892001"/>
              <a:gd name="connsiteY2" fmla="*/ 2382 h 391694"/>
              <a:gd name="connsiteX3" fmla="*/ 882678 w 892001"/>
              <a:gd name="connsiteY3" fmla="*/ 391694 h 391694"/>
              <a:gd name="connsiteX4" fmla="*/ 0 w 892001"/>
              <a:gd name="connsiteY4" fmla="*/ 372644 h 391694"/>
              <a:gd name="connsiteX0" fmla="*/ 0 w 892001"/>
              <a:gd name="connsiteY0" fmla="*/ 372644 h 372644"/>
              <a:gd name="connsiteX1" fmla="*/ 349842 w 892001"/>
              <a:gd name="connsiteY1" fmla="*/ 0 h 372644"/>
              <a:gd name="connsiteX2" fmla="*/ 892001 w 892001"/>
              <a:gd name="connsiteY2" fmla="*/ 2382 h 372644"/>
              <a:gd name="connsiteX3" fmla="*/ 882678 w 892001"/>
              <a:gd name="connsiteY3" fmla="*/ 367882 h 372644"/>
              <a:gd name="connsiteX4" fmla="*/ 0 w 892001"/>
              <a:gd name="connsiteY4" fmla="*/ 372644 h 372644"/>
              <a:gd name="connsiteX0" fmla="*/ 0 w 892001"/>
              <a:gd name="connsiteY0" fmla="*/ 372644 h 379788"/>
              <a:gd name="connsiteX1" fmla="*/ 349842 w 892001"/>
              <a:gd name="connsiteY1" fmla="*/ 0 h 379788"/>
              <a:gd name="connsiteX2" fmla="*/ 892001 w 892001"/>
              <a:gd name="connsiteY2" fmla="*/ 2382 h 379788"/>
              <a:gd name="connsiteX3" fmla="*/ 885059 w 892001"/>
              <a:gd name="connsiteY3" fmla="*/ 379788 h 379788"/>
              <a:gd name="connsiteX4" fmla="*/ 0 w 892001"/>
              <a:gd name="connsiteY4" fmla="*/ 372644 h 3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001" h="379788">
                <a:moveTo>
                  <a:pt x="0" y="372644"/>
                </a:moveTo>
                <a:lnTo>
                  <a:pt x="349842" y="0"/>
                </a:lnTo>
                <a:lnTo>
                  <a:pt x="892001" y="2382"/>
                </a:lnTo>
                <a:lnTo>
                  <a:pt x="885059" y="379788"/>
                </a:lnTo>
                <a:lnTo>
                  <a:pt x="0" y="372644"/>
                </a:lnTo>
                <a:close/>
              </a:path>
            </a:pathLst>
          </a:custGeom>
          <a:solidFill>
            <a:srgbClr val="009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244408" y="6485356"/>
            <a:ext cx="738859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fld id="{028A2B44-1435-4216-979E-1D8FD4045912}" type="slidenum">
              <a:rPr lang="nl-NL" sz="1600" b="1" smtClean="0">
                <a:solidFill>
                  <a:schemeClr val="bg1"/>
                </a:solidFill>
              </a:rPr>
              <a:pPr algn="r"/>
              <a:t>‹nr.›</a:t>
            </a:fld>
            <a:endParaRPr lang="nl-NL" sz="1400" b="1">
              <a:solidFill>
                <a:schemeClr val="bg1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0EB9773-827F-4DDC-8B73-86B0DF7E1E7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97" y="185846"/>
            <a:ext cx="658569" cy="5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2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3" r:id="rId2"/>
    <p:sldLayoutId id="2147483700" r:id="rId3"/>
    <p:sldLayoutId id="2147483656" r:id="rId4"/>
    <p:sldLayoutId id="2147483689" r:id="rId5"/>
    <p:sldLayoutId id="2147483667" r:id="rId6"/>
    <p:sldLayoutId id="2147483666" r:id="rId7"/>
    <p:sldLayoutId id="2147483653" r:id="rId8"/>
    <p:sldLayoutId id="2147483697" r:id="rId9"/>
    <p:sldLayoutId id="2147483696" r:id="rId10"/>
    <p:sldLayoutId id="2147483702" r:id="rId11"/>
    <p:sldLayoutId id="2147483705" r:id="rId12"/>
    <p:sldLayoutId id="2147483706" r:id="rId13"/>
    <p:sldLayoutId id="2147483707" r:id="rId14"/>
    <p:sldLayoutId id="2147483708" r:id="rId15"/>
  </p:sldLayoutIdLst>
  <p:hf hdr="0" dt="0"/>
  <p:txStyles>
    <p:titleStyle>
      <a:lvl1pPr algn="l" defTabSz="914400" rtl="0" eaLnBrk="1" latinLnBrk="0" hangingPunct="1">
        <a:lnSpc>
          <a:spcPts val="3200"/>
        </a:lnSpc>
        <a:spcBef>
          <a:spcPts val="0"/>
        </a:spcBef>
        <a:buNone/>
        <a:defRPr sz="4000" b="1" kern="1200" cap="none" baseline="0">
          <a:solidFill>
            <a:srgbClr val="009F94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altLang="nl-NL" dirty="0" err="1"/>
              <a:t>Toepasbaarheid</a:t>
            </a:r>
            <a:r>
              <a:rPr lang="en-US" altLang="nl-NL" dirty="0"/>
              <a:t> </a:t>
            </a:r>
            <a:r>
              <a:rPr lang="en-US" altLang="nl-NL" dirty="0" err="1"/>
              <a:t>opleidingen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Handige slides</a:t>
            </a:r>
          </a:p>
        </p:txBody>
      </p:sp>
    </p:spTree>
    <p:extLst>
      <p:ext uri="{BB962C8B-B14F-4D97-AF65-F5344CB8AC3E}">
        <p14:creationId xmlns:p14="http://schemas.microsoft.com/office/powerpoint/2010/main" val="159378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75FE524-C337-45A0-ABA2-DC545B02C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r="5642"/>
          <a:stretch/>
        </p:blipFill>
        <p:spPr>
          <a:xfrm>
            <a:off x="4860032" y="1340922"/>
            <a:ext cx="3817803" cy="4895394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3696BB-4F4A-47BC-B79E-B8907C157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Bespreek met je buurman/ buurvrouw wat je al af weet van het onderwerp (ervaring, kennis en vaardigheden).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063BD1-8DD4-452E-9AEB-1718C271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weet je hier al vanaf?</a:t>
            </a:r>
          </a:p>
        </p:txBody>
      </p:sp>
    </p:spTree>
    <p:extLst>
      <p:ext uri="{BB962C8B-B14F-4D97-AF65-F5344CB8AC3E}">
        <p14:creationId xmlns:p14="http://schemas.microsoft.com/office/powerpoint/2010/main" val="235270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75FE524-C337-45A0-ABA2-DC545B02C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1237" y="2026787"/>
            <a:ext cx="4895394" cy="3523663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3696BB-4F4A-47BC-B79E-B8907C157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Bespreek met je buurman/ buurvrouw hoe je het geleerde terug ziet in je werk. </a:t>
            </a:r>
            <a:br>
              <a:rPr lang="nl-NL" dirty="0"/>
            </a:br>
            <a:r>
              <a:rPr lang="nl-NL" dirty="0"/>
              <a:t>Is het iets wat ontbreekt of is het juist al sterk aanwezig?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063BD1-8DD4-452E-9AEB-1718C271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 je dit terug in je werk?</a:t>
            </a:r>
          </a:p>
        </p:txBody>
      </p:sp>
    </p:spTree>
    <p:extLst>
      <p:ext uri="{BB962C8B-B14F-4D97-AF65-F5344CB8AC3E}">
        <p14:creationId xmlns:p14="http://schemas.microsoft.com/office/powerpoint/2010/main" val="344294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75FE524-C337-45A0-ABA2-DC545B02C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61" y="1340922"/>
            <a:ext cx="3266145" cy="4895394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3696BB-4F4A-47BC-B79E-B8907C157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Bespreek met je buurman/ buurvrouw waarom je dit moet weten of kunnen. </a:t>
            </a:r>
            <a:br>
              <a:rPr lang="nl-NL" dirty="0"/>
            </a:br>
            <a:r>
              <a:rPr lang="nl-NL" dirty="0"/>
              <a:t>Hoe helpt het je straks in je werk?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063BD1-8DD4-452E-9AEB-1718C271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moet je dit leren?</a:t>
            </a:r>
          </a:p>
        </p:txBody>
      </p:sp>
    </p:spTree>
    <p:extLst>
      <p:ext uri="{BB962C8B-B14F-4D97-AF65-F5344CB8AC3E}">
        <p14:creationId xmlns:p14="http://schemas.microsoft.com/office/powerpoint/2010/main" val="199221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75FE524-C337-45A0-ABA2-DC545B02C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302" l="8365" r="90286">
                        <a14:foregroundMark x1="8365" y1="84010" x2="10739" y2="66094"/>
                        <a14:foregroundMark x1="71937" y1="90052" x2="84512" y2="91354"/>
                        <a14:foregroundMark x1="90286" y1="20885" x2="89477" y2="29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61" y="2096498"/>
            <a:ext cx="3266145" cy="3384240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3696BB-4F4A-47BC-B79E-B8907C157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Bespreek met je buurman/ buurvrouw wat je, nu je dit geleerd hebt, anders gaat doen.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063BD1-8DD4-452E-9AEB-1718C271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nu anders doen?	</a:t>
            </a:r>
          </a:p>
        </p:txBody>
      </p:sp>
    </p:spTree>
    <p:extLst>
      <p:ext uri="{BB962C8B-B14F-4D97-AF65-F5344CB8AC3E}">
        <p14:creationId xmlns:p14="http://schemas.microsoft.com/office/powerpoint/2010/main" val="2409401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Wateropleidingen">
  <a:themeElements>
    <a:clrScheme name="Aangepast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F9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algn="l">
          <a:defRPr sz="14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ABCD5C4E5244E90EBB47542C182B5" ma:contentTypeVersion="10" ma:contentTypeDescription="Create a new document." ma:contentTypeScope="" ma:versionID="d1b98ffb959b60ee9c401d9c70b50bce">
  <xsd:schema xmlns:xsd="http://www.w3.org/2001/XMLSchema" xmlns:xs="http://www.w3.org/2001/XMLSchema" xmlns:p="http://schemas.microsoft.com/office/2006/metadata/properties" xmlns:ns2="3a7a6007-5a29-48ff-ba98-a1363b5b5c22" xmlns:ns3="a459f3a0-f540-4493-84a8-8ea0f5c7b32f" targetNamespace="http://schemas.microsoft.com/office/2006/metadata/properties" ma:root="true" ma:fieldsID="3488cbeee585c932f256e71561547abe" ns2:_="" ns3:_="">
    <xsd:import namespace="3a7a6007-5a29-48ff-ba98-a1363b5b5c22"/>
    <xsd:import namespace="a459f3a0-f540-4493-84a8-8ea0f5c7b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a6007-5a29-48ff-ba98-a1363b5b5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9f3a0-f540-4493-84a8-8ea0f5c7b32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03C1D8-BC7B-4C22-8FB1-454CEE9A7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a6007-5a29-48ff-ba98-a1363b5b5c22"/>
    <ds:schemaRef ds:uri="a459f3a0-f540-4493-84a8-8ea0f5c7b3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A32ADF-DBA5-49F2-B37C-4C3FC84868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55F2D7-C4AF-4B53-A41A-A544382F0AC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a7a6007-5a29-48ff-ba98-a1363b5b5c22"/>
    <ds:schemaRef ds:uri="http://purl.org/dc/dcmitype/"/>
    <ds:schemaRef ds:uri="http://schemas.microsoft.com/office/infopath/2007/PartnerControls"/>
    <ds:schemaRef ds:uri="a459f3a0-f540-4493-84a8-8ea0f5c7b32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116</Words>
  <Application>Microsoft Office PowerPoint</Application>
  <PresentationFormat>Diavoorstelling (4:3)</PresentationFormat>
  <Paragraphs>17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Calibri</vt:lpstr>
      <vt:lpstr>Arial</vt:lpstr>
      <vt:lpstr>Template_Wateropleidingen</vt:lpstr>
      <vt:lpstr>PowerPoint-presentatie</vt:lpstr>
      <vt:lpstr>Wat weet je hier al vanaf?</vt:lpstr>
      <vt:lpstr>Hoe zie je dit terug in je werk?</vt:lpstr>
      <vt:lpstr>Waarom moet je dit leren?</vt:lpstr>
      <vt:lpstr>Wat ga je nu anders doen? </vt:lpstr>
    </vt:vector>
  </TitlesOfParts>
  <Company>Wateropleidingen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Nathalie van Agtmaal</dc:creator>
  <cp:lastModifiedBy>Matthijs Kortlever</cp:lastModifiedBy>
  <cp:revision>5</cp:revision>
  <cp:lastPrinted>2016-09-02T13:45:42Z</cp:lastPrinted>
  <dcterms:created xsi:type="dcterms:W3CDTF">2017-01-12T10:17:39Z</dcterms:created>
  <dcterms:modified xsi:type="dcterms:W3CDTF">2019-09-10T08:31:19Z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0x0101001A0ABCD5C4E5244E90EBB47542C182B5</vt:lpwstr>
  </property>
  <property fmtid="{D5CDD505-2E9C-101B-9397-08002B2CF9AE}" pid="3" name="Order">
    <vt:r8>42500</vt:r8>
  </property>
</Properties>
</file>